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118" r:id="rId2"/>
    <p:sldId id="2238" r:id="rId3"/>
    <p:sldId id="2186" r:id="rId4"/>
    <p:sldId id="2157" r:id="rId5"/>
    <p:sldId id="2189" r:id="rId6"/>
    <p:sldId id="2262" r:id="rId7"/>
    <p:sldId id="2201" r:id="rId8"/>
    <p:sldId id="2263" r:id="rId9"/>
    <p:sldId id="2264" r:id="rId10"/>
    <p:sldId id="2166" r:id="rId11"/>
    <p:sldId id="2269" r:id="rId12"/>
    <p:sldId id="2244" r:id="rId13"/>
    <p:sldId id="2251" r:id="rId14"/>
    <p:sldId id="2265" r:id="rId15"/>
    <p:sldId id="2266" r:id="rId16"/>
    <p:sldId id="2270" r:id="rId17"/>
    <p:sldId id="2267" r:id="rId18"/>
    <p:sldId id="2252" r:id="rId19"/>
    <p:sldId id="2214" r:id="rId20"/>
    <p:sldId id="2210" r:id="rId21"/>
    <p:sldId id="2241" r:id="rId22"/>
    <p:sldId id="2271" r:id="rId23"/>
    <p:sldId id="2272" r:id="rId24"/>
    <p:sldId id="2268" r:id="rId25"/>
    <p:sldId id="2273" r:id="rId26"/>
    <p:sldId id="2274" r:id="rId27"/>
    <p:sldId id="2198" r:id="rId28"/>
    <p:sldId id="2200" r:id="rId29"/>
    <p:sldId id="2220" r:id="rId30"/>
    <p:sldId id="2247" r:id="rId31"/>
    <p:sldId id="2236" r:id="rId32"/>
    <p:sldId id="2167" r:id="rId33"/>
    <p:sldId id="2179" r:id="rId34"/>
    <p:sldId id="614" r:id="rId35"/>
    <p:sldId id="2256" r:id="rId36"/>
    <p:sldId id="2206" r:id="rId37"/>
    <p:sldId id="2240" r:id="rId38"/>
    <p:sldId id="2215" r:id="rId39"/>
    <p:sldId id="2228" r:id="rId40"/>
    <p:sldId id="2245" r:id="rId41"/>
    <p:sldId id="2253" r:id="rId42"/>
    <p:sldId id="2219" r:id="rId43"/>
    <p:sldId id="2169" r:id="rId44"/>
    <p:sldId id="2213" r:id="rId45"/>
    <p:sldId id="2246" r:id="rId46"/>
    <p:sldId id="2176" r:id="rId47"/>
    <p:sldId id="2212" r:id="rId48"/>
    <p:sldId id="2204" r:id="rId49"/>
    <p:sldId id="2208" r:id="rId50"/>
    <p:sldId id="2224" r:id="rId51"/>
    <p:sldId id="2193" r:id="rId52"/>
    <p:sldId id="2161" r:id="rId53"/>
    <p:sldId id="2205" r:id="rId54"/>
    <p:sldId id="2211" r:id="rId55"/>
    <p:sldId id="2217" r:id="rId56"/>
    <p:sldId id="2159" r:id="rId57"/>
    <p:sldId id="2197" r:id="rId58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u, Shinhan" initials="SS" lastIdx="4" clrIdx="0">
    <p:extLst>
      <p:ext uri="{19B8F6BF-5375-455C-9EA6-DF929625EA0E}">
        <p15:presenceInfo xmlns:p15="http://schemas.microsoft.com/office/powerpoint/2012/main" userId="S::shius@msu.edu::7f20f742-5fcf-4b38-afd0-5747b3faee5c" providerId="AD"/>
      </p:ext>
    </p:extLst>
  </p:cmAuthor>
  <p:cmAuthor id="2" name="Azodi, Christina" initials="AC" lastIdx="1" clrIdx="1">
    <p:extLst>
      <p:ext uri="{19B8F6BF-5375-455C-9EA6-DF929625EA0E}">
        <p15:presenceInfo xmlns:p15="http://schemas.microsoft.com/office/powerpoint/2012/main" userId="S::azodichr@msu.edu::7e7aa9d1-2c78-44c2-a48a-5eae95ab37e6" providerId="AD"/>
      </p:ext>
    </p:extLst>
  </p:cmAuthor>
  <p:cmAuthor id="3" name="Shinhan" initials="S" lastIdx="1" clrIdx="2">
    <p:extLst>
      <p:ext uri="{19B8F6BF-5375-455C-9EA6-DF929625EA0E}">
        <p15:presenceInfo xmlns:p15="http://schemas.microsoft.com/office/powerpoint/2012/main" userId="Shin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037"/>
    <a:srgbClr val="E6B9B8"/>
    <a:srgbClr val="D48886"/>
    <a:srgbClr val="AA3F3C"/>
    <a:srgbClr val="A568D2"/>
    <a:srgbClr val="00518E"/>
    <a:srgbClr val="CCFF66"/>
    <a:srgbClr val="FF5050"/>
    <a:srgbClr val="33A8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41CD45-2FEB-B366-879D-ECAF6345DAC8}" v="133" dt="2020-07-29T18:46:52.0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5" autoAdjust="0"/>
    <p:restoredTop sz="93099" autoAdjust="0"/>
  </p:normalViewPr>
  <p:slideViewPr>
    <p:cSldViewPr>
      <p:cViewPr varScale="1">
        <p:scale>
          <a:sx n="99" d="100"/>
          <a:sy n="99" d="100"/>
        </p:scale>
        <p:origin x="690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u, Shinhan" userId="S::shius@msu.edu::7f20f742-5fcf-4b38-afd0-5747b3faee5c" providerId="AD" clId="Web-{A941CD45-2FEB-B366-879D-ECAF6345DAC8}"/>
    <pc:docChg chg="modSld">
      <pc:chgData name="Shiu, Shinhan" userId="S::shius@msu.edu::7f20f742-5fcf-4b38-afd0-5747b3faee5c" providerId="AD" clId="Web-{A941CD45-2FEB-B366-879D-ECAF6345DAC8}" dt="2020-07-29T18:46:52.035" v="117" actId="20577"/>
      <pc:docMkLst>
        <pc:docMk/>
      </pc:docMkLst>
      <pc:sldChg chg="delSp">
        <pc:chgData name="Shiu, Shinhan" userId="S::shius@msu.edu::7f20f742-5fcf-4b38-afd0-5747b3faee5c" providerId="AD" clId="Web-{A941CD45-2FEB-B366-879D-ECAF6345DAC8}" dt="2020-07-29T18:41:17.397" v="0"/>
        <pc:sldMkLst>
          <pc:docMk/>
          <pc:sldMk cId="2213159823" sldId="2160"/>
        </pc:sldMkLst>
        <pc:spChg chg="del">
          <ac:chgData name="Shiu, Shinhan" userId="S::shius@msu.edu::7f20f742-5fcf-4b38-afd0-5747b3faee5c" providerId="AD" clId="Web-{A941CD45-2FEB-B366-879D-ECAF6345DAC8}" dt="2020-07-29T18:41:17.397" v="0"/>
          <ac:spMkLst>
            <pc:docMk/>
            <pc:sldMk cId="2213159823" sldId="2160"/>
            <ac:spMk id="18" creationId="{3EB983CB-563B-45C1-9149-B2CD3E5A295D}"/>
          </ac:spMkLst>
        </pc:spChg>
      </pc:sldChg>
      <pc:sldChg chg="modSp">
        <pc:chgData name="Shiu, Shinhan" userId="S::shius@msu.edu::7f20f742-5fcf-4b38-afd0-5747b3faee5c" providerId="AD" clId="Web-{A941CD45-2FEB-B366-879D-ECAF6345DAC8}" dt="2020-07-29T18:46:52.035" v="117" actId="20577"/>
        <pc:sldMkLst>
          <pc:docMk/>
          <pc:sldMk cId="4168560990" sldId="2166"/>
        </pc:sldMkLst>
        <pc:spChg chg="mod">
          <ac:chgData name="Shiu, Shinhan" userId="S::shius@msu.edu::7f20f742-5fcf-4b38-afd0-5747b3faee5c" providerId="AD" clId="Web-{A941CD45-2FEB-B366-879D-ECAF6345DAC8}" dt="2020-07-29T18:46:52.035" v="117" actId="20577"/>
          <ac:spMkLst>
            <pc:docMk/>
            <pc:sldMk cId="4168560990" sldId="2166"/>
            <ac:spMk id="19" creationId="{4C1A7494-A511-4F47-8E7B-1746130877A6}"/>
          </ac:spMkLst>
        </pc:spChg>
      </pc:sldChg>
      <pc:sldChg chg="delSp modSp delAnim">
        <pc:chgData name="Shiu, Shinhan" userId="S::shius@msu.edu::7f20f742-5fcf-4b38-afd0-5747b3faee5c" providerId="AD" clId="Web-{A941CD45-2FEB-B366-879D-ECAF6345DAC8}" dt="2020-07-29T18:43:28.677" v="23" actId="1076"/>
        <pc:sldMkLst>
          <pc:docMk/>
          <pc:sldMk cId="964705648" sldId="2234"/>
        </pc:sldMkLst>
        <pc:spChg chg="mod">
          <ac:chgData name="Shiu, Shinhan" userId="S::shius@msu.edu::7f20f742-5fcf-4b38-afd0-5747b3faee5c" providerId="AD" clId="Web-{A941CD45-2FEB-B366-879D-ECAF6345DAC8}" dt="2020-07-29T18:43:28.677" v="23" actId="1076"/>
          <ac:spMkLst>
            <pc:docMk/>
            <pc:sldMk cId="964705648" sldId="2234"/>
            <ac:spMk id="10" creationId="{D1D446E7-D773-4E8C-A4EF-58F0BB64C044}"/>
          </ac:spMkLst>
        </pc:spChg>
        <pc:spChg chg="del">
          <ac:chgData name="Shiu, Shinhan" userId="S::shius@msu.edu::7f20f742-5fcf-4b38-afd0-5747b3faee5c" providerId="AD" clId="Web-{A941CD45-2FEB-B366-879D-ECAF6345DAC8}" dt="2020-07-29T18:43:10.709" v="15"/>
          <ac:spMkLst>
            <pc:docMk/>
            <pc:sldMk cId="964705648" sldId="2234"/>
            <ac:spMk id="12" creationId="{5DEB42CF-32C0-4F0A-A378-4C768B2E76A2}"/>
          </ac:spMkLst>
        </pc:spChg>
        <pc:spChg chg="del">
          <ac:chgData name="Shiu, Shinhan" userId="S::shius@msu.edu::7f20f742-5fcf-4b38-afd0-5747b3faee5c" providerId="AD" clId="Web-{A941CD45-2FEB-B366-879D-ECAF6345DAC8}" dt="2020-07-29T18:43:10.709" v="13"/>
          <ac:spMkLst>
            <pc:docMk/>
            <pc:sldMk cId="964705648" sldId="2234"/>
            <ac:spMk id="23" creationId="{FDD28E3A-0732-4CBC-9805-4DB648C8AA79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12"/>
          <ac:spMkLst>
            <pc:docMk/>
            <pc:sldMk cId="964705648" sldId="2234"/>
            <ac:spMk id="25" creationId="{3F94C150-3A43-447A-82E4-73A11CCAD58D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11"/>
          <ac:spMkLst>
            <pc:docMk/>
            <pc:sldMk cId="964705648" sldId="2234"/>
            <ac:spMk id="27" creationId="{413C65D2-142A-4A83-B4DE-3421A624EEB1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10"/>
          <ac:spMkLst>
            <pc:docMk/>
            <pc:sldMk cId="964705648" sldId="2234"/>
            <ac:spMk id="30" creationId="{274CE1D7-B81B-4D97-A566-7E54275CB4EE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9"/>
          <ac:spMkLst>
            <pc:docMk/>
            <pc:sldMk cId="964705648" sldId="2234"/>
            <ac:spMk id="31" creationId="{B76D8D13-66C1-474F-A8DA-5ACBAEC9F20E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8"/>
          <ac:spMkLst>
            <pc:docMk/>
            <pc:sldMk cId="964705648" sldId="2234"/>
            <ac:spMk id="32" creationId="{7E7F8698-CD00-4095-9225-B1149DC2B227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6"/>
          <ac:spMkLst>
            <pc:docMk/>
            <pc:sldMk cId="964705648" sldId="2234"/>
            <ac:spMk id="42" creationId="{C3611086-1BEB-47A1-A8DD-42B1F0363A83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5"/>
          <ac:spMkLst>
            <pc:docMk/>
            <pc:sldMk cId="964705648" sldId="2234"/>
            <ac:spMk id="43" creationId="{4347E3B9-0BB2-455F-AAB3-5C5A45E3F476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3"/>
          <ac:spMkLst>
            <pc:docMk/>
            <pc:sldMk cId="964705648" sldId="2234"/>
            <ac:spMk id="54" creationId="{9967AA17-AB0B-4AAA-9FE9-CF81B52AF059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2"/>
          <ac:spMkLst>
            <pc:docMk/>
            <pc:sldMk cId="964705648" sldId="2234"/>
            <ac:spMk id="55" creationId="{4B93D1D8-8333-4826-BFF9-EF40C6DE5FAC}"/>
          </ac:spMkLst>
        </pc:spChg>
        <pc:grpChg chg="mod">
          <ac:chgData name="Shiu, Shinhan" userId="S::shius@msu.edu::7f20f742-5fcf-4b38-afd0-5747b3faee5c" providerId="AD" clId="Web-{A941CD45-2FEB-B366-879D-ECAF6345DAC8}" dt="2020-07-29T18:43:13.521" v="16" actId="1076"/>
          <ac:grpSpMkLst>
            <pc:docMk/>
            <pc:sldMk cId="964705648" sldId="2234"/>
            <ac:grpSpMk id="4" creationId="{FB3C77CA-EEAC-4C78-88B4-9AA4DDCDF940}"/>
          </ac:grpSpMkLst>
        </pc:grpChg>
        <pc:grpChg chg="del">
          <ac:chgData name="Shiu, Shinhan" userId="S::shius@msu.edu::7f20f742-5fcf-4b38-afd0-5747b3faee5c" providerId="AD" clId="Web-{A941CD45-2FEB-B366-879D-ECAF6345DAC8}" dt="2020-07-29T18:43:10.709" v="14"/>
          <ac:grpSpMkLst>
            <pc:docMk/>
            <pc:sldMk cId="964705648" sldId="2234"/>
            <ac:grpSpMk id="56" creationId="{CD1A8458-661D-4192-AB97-CB2DA228BF1D}"/>
          </ac:grpSpMkLst>
        </pc:grpChg>
        <pc:grpChg chg="del">
          <ac:chgData name="Shiu, Shinhan" userId="S::shius@msu.edu::7f20f742-5fcf-4b38-afd0-5747b3faee5c" providerId="AD" clId="Web-{A941CD45-2FEB-B366-879D-ECAF6345DAC8}" dt="2020-07-29T18:43:10.693" v="7"/>
          <ac:grpSpMkLst>
            <pc:docMk/>
            <pc:sldMk cId="964705648" sldId="2234"/>
            <ac:grpSpMk id="57" creationId="{1DC188D0-8C6E-48DD-A837-67C45E2A6C14}"/>
          </ac:grpSpMkLst>
        </pc:grpChg>
        <pc:grpChg chg="del">
          <ac:chgData name="Shiu, Shinhan" userId="S::shius@msu.edu::7f20f742-5fcf-4b38-afd0-5747b3faee5c" providerId="AD" clId="Web-{A941CD45-2FEB-B366-879D-ECAF6345DAC8}" dt="2020-07-29T18:43:10.679" v="4"/>
          <ac:grpSpMkLst>
            <pc:docMk/>
            <pc:sldMk cId="964705648" sldId="2234"/>
            <ac:grpSpMk id="58" creationId="{7DDD6AED-DED9-40BA-9D7E-F6C715502E50}"/>
          </ac:grpSpMkLst>
        </pc:grpChg>
        <pc:picChg chg="mod">
          <ac:chgData name="Shiu, Shinhan" userId="S::shius@msu.edu::7f20f742-5fcf-4b38-afd0-5747b3faee5c" providerId="AD" clId="Web-{A941CD45-2FEB-B366-879D-ECAF6345DAC8}" dt="2020-07-29T18:43:28.224" v="22" actId="1076"/>
          <ac:picMkLst>
            <pc:docMk/>
            <pc:sldMk cId="964705648" sldId="2234"/>
            <ac:picMk id="9" creationId="{7D92191D-17E4-4B00-B3F7-D6F31C597260}"/>
          </ac:picMkLst>
        </pc:picChg>
      </pc:sldChg>
      <pc:sldChg chg="delSp modSp">
        <pc:chgData name="Shiu, Shinhan" userId="S::shius@msu.edu::7f20f742-5fcf-4b38-afd0-5747b3faee5c" providerId="AD" clId="Web-{A941CD45-2FEB-B366-879D-ECAF6345DAC8}" dt="2020-07-29T18:46:25.941" v="115" actId="20577"/>
        <pc:sldMkLst>
          <pc:docMk/>
          <pc:sldMk cId="476747865" sldId="2246"/>
        </pc:sldMkLst>
        <pc:spChg chg="mod">
          <ac:chgData name="Shiu, Shinhan" userId="S::shius@msu.edu::7f20f742-5fcf-4b38-afd0-5747b3faee5c" providerId="AD" clId="Web-{A941CD45-2FEB-B366-879D-ECAF6345DAC8}" dt="2020-07-29T18:46:25.941" v="115" actId="20577"/>
          <ac:spMkLst>
            <pc:docMk/>
            <pc:sldMk cId="476747865" sldId="2246"/>
            <ac:spMk id="6" creationId="{335E2381-75DF-4D07-B607-BF388CB3B38F}"/>
          </ac:spMkLst>
        </pc:spChg>
        <pc:spChg chg="del">
          <ac:chgData name="Shiu, Shinhan" userId="S::shius@msu.edu::7f20f742-5fcf-4b38-afd0-5747b3faee5c" providerId="AD" clId="Web-{A941CD45-2FEB-B366-879D-ECAF6345DAC8}" dt="2020-07-29T18:43:04.599" v="1"/>
          <ac:spMkLst>
            <pc:docMk/>
            <pc:sldMk cId="476747865" sldId="2246"/>
            <ac:spMk id="10" creationId="{8652EABB-DC32-490A-9125-707C697E3975}"/>
          </ac:spMkLst>
        </pc:spChg>
        <pc:graphicFrameChg chg="mod modGraphic">
          <ac:chgData name="Shiu, Shinhan" userId="S::shius@msu.edu::7f20f742-5fcf-4b38-afd0-5747b3faee5c" providerId="AD" clId="Web-{A941CD45-2FEB-B366-879D-ECAF6345DAC8}" dt="2020-07-29T18:44:32.208" v="93"/>
          <ac:graphicFrameMkLst>
            <pc:docMk/>
            <pc:sldMk cId="476747865" sldId="2246"/>
            <ac:graphicFrameMk id="21" creationId="{0CCF7581-DABA-4BC0-B9A8-34E3E8750BDE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Presentation\190803%20ASPB\data\pubmed_ml_190801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Presentation\190803%20ASPB\data\pubmed_ml_190801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039435719993402"/>
          <c:y val="5.5508297653237809E-2"/>
          <c:w val="0.64178208994202424"/>
          <c:h val="0.7299428509945826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19050" cap="rnd">
              <a:solidFill>
                <a:srgbClr val="FEF03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EF037"/>
              </a:solidFill>
              <a:ln w="25400">
                <a:solidFill>
                  <a:srgbClr val="FEF037"/>
                </a:solidFill>
              </a:ln>
              <a:effectLst/>
            </c:spPr>
          </c:marker>
          <c:cat>
            <c:numRef>
              <c:f>Sheet1!$A$2:$A$23</c:f>
              <c:numCache>
                <c:formatCode>General</c:formatCode>
                <c:ptCount val="22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</c:numCache>
            </c:numRef>
          </c:cat>
          <c:val>
            <c:numRef>
              <c:f>Sheet1!$B$2:$B$23</c:f>
              <c:numCache>
                <c:formatCode>General</c:formatCode>
                <c:ptCount val="22"/>
                <c:pt idx="0">
                  <c:v>5.7000000000000002E-2</c:v>
                </c:pt>
                <c:pt idx="1">
                  <c:v>8.1000000000000003E-2</c:v>
                </c:pt>
                <c:pt idx="2">
                  <c:v>9.7000000000000003E-2</c:v>
                </c:pt>
                <c:pt idx="3">
                  <c:v>0.12</c:v>
                </c:pt>
                <c:pt idx="4">
                  <c:v>0.183</c:v>
                </c:pt>
                <c:pt idx="5">
                  <c:v>0.247</c:v>
                </c:pt>
                <c:pt idx="6">
                  <c:v>0.32200000000000001</c:v>
                </c:pt>
                <c:pt idx="7">
                  <c:v>0.40899999999999997</c:v>
                </c:pt>
                <c:pt idx="8">
                  <c:v>0.498</c:v>
                </c:pt>
                <c:pt idx="9">
                  <c:v>0.59499999999999997</c:v>
                </c:pt>
                <c:pt idx="10">
                  <c:v>0.71199999999999997</c:v>
                </c:pt>
                <c:pt idx="11">
                  <c:v>1.137</c:v>
                </c:pt>
                <c:pt idx="12">
                  <c:v>1.484</c:v>
                </c:pt>
                <c:pt idx="13">
                  <c:v>1.921</c:v>
                </c:pt>
                <c:pt idx="14">
                  <c:v>2.403</c:v>
                </c:pt>
                <c:pt idx="15">
                  <c:v>3.274</c:v>
                </c:pt>
                <c:pt idx="16">
                  <c:v>3.8849999999999998</c:v>
                </c:pt>
                <c:pt idx="17">
                  <c:v>5.2110000000000003</c:v>
                </c:pt>
                <c:pt idx="18">
                  <c:v>8.1470000000000002</c:v>
                </c:pt>
                <c:pt idx="19">
                  <c:v>11.414999999999999</c:v>
                </c:pt>
                <c:pt idx="20">
                  <c:v>14.513999999999999</c:v>
                </c:pt>
                <c:pt idx="21">
                  <c:v>20.734999999999999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7D-4249-B451-F82F73C556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5931743"/>
        <c:axId val="136075599"/>
      </c:line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 dirty="0"/>
                  <a:t># of papers PER YEAR (x1000)</a:t>
                </a:r>
              </a:p>
            </c:rich>
          </c:tx>
          <c:layout>
            <c:manualLayout>
              <c:xMode val="edge"/>
              <c:yMode val="edge"/>
              <c:x val="5.2740978406650575E-2"/>
              <c:y val="0.129400844743727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70C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33-4E84-B1DD-E80C1344B366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833-4E84-B1DD-E80C1344B366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833-4E84-B1DD-E80C1344B36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833-4E84-B1DD-E80C1344B366}"/>
              </c:ext>
            </c:extLst>
          </c:dPt>
          <c:cat>
            <c:strRef>
              <c:f>Sheet1!$A$2:$A$4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38487</c:v>
                </c:pt>
                <c:pt idx="1">
                  <c:v>1848</c:v>
                </c:pt>
                <c:pt idx="2">
                  <c:v>27249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833-4E84-B1DD-E80C1344B3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3833-4E84-B1DD-E80C1344B36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3833-4E84-B1DD-E80C1344B36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3833-4E84-B1DD-E80C1344B36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3833-4E84-B1DD-E80C1344B366}"/>
              </c:ext>
            </c:extLst>
          </c:dPt>
          <c:cat>
            <c:strRef>
              <c:f>Sheet1!$A$2:$A$4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2">
                  <c:v>35321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3833-4E84-B1DD-E80C1344B3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E6B9B8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Not 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Sheet1!$C$6:$C$10</c:f>
              <c:numCache>
                <c:formatCode>General</c:formatCode>
                <c:ptCount val="5"/>
                <c:pt idx="0">
                  <c:v>290</c:v>
                </c:pt>
                <c:pt idx="1">
                  <c:v>124</c:v>
                </c:pt>
                <c:pt idx="2">
                  <c:v>235</c:v>
                </c:pt>
                <c:pt idx="3">
                  <c:v>7</c:v>
                </c:pt>
                <c:pt idx="4">
                  <c:v>352</c:v>
                </c:pt>
              </c:numCache>
            </c:numRef>
          </c:xVal>
          <c:yVal>
            <c:numRef>
              <c:f>Sheet1!$D$6:$D$10</c:f>
              <c:numCache>
                <c:formatCode>General</c:formatCode>
                <c:ptCount val="5"/>
                <c:pt idx="0">
                  <c:v>200</c:v>
                </c:pt>
                <c:pt idx="1">
                  <c:v>220</c:v>
                </c:pt>
                <c:pt idx="2">
                  <c:v>120</c:v>
                </c:pt>
                <c:pt idx="3">
                  <c:v>250</c:v>
                </c:pt>
                <c:pt idx="4">
                  <c:v>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176-4E39-99A5-9BAD0B5B7019}"/>
            </c:ext>
          </c:extLst>
        </c:ser>
        <c:ser>
          <c:idx val="0"/>
          <c:order val="1"/>
          <c:tx>
            <c:v>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Sheet1!$C$1:$C$5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40</c:v>
                </c:pt>
                <c:pt idx="3">
                  <c:v>100</c:v>
                </c:pt>
                <c:pt idx="4">
                  <c:v>45</c:v>
                </c:pt>
              </c:numCache>
            </c:numRef>
          </c:xVal>
          <c:yVal>
            <c:numRef>
              <c:f>Sheet1!$D$1:$D$5</c:f>
              <c:numCache>
                <c:formatCode>General</c:formatCode>
                <c:ptCount val="5"/>
                <c:pt idx="0">
                  <c:v>391</c:v>
                </c:pt>
                <c:pt idx="1">
                  <c:v>111</c:v>
                </c:pt>
                <c:pt idx="2">
                  <c:v>163</c:v>
                </c:pt>
                <c:pt idx="3">
                  <c:v>350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176-4E39-99A5-9BAD0B5B70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175336"/>
        <c:axId val="608173696"/>
      </c:scatterChart>
      <c:valAx>
        <c:axId val="608175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Control shoot transcript</a:t>
                </a:r>
                <a:r>
                  <a:rPr lang="en-US" b="1" i="1" baseline="0"/>
                  <a:t> level</a:t>
                </a:r>
                <a:endParaRPr lang="en-US" b="1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3696"/>
        <c:crosses val="autoZero"/>
        <c:crossBetween val="midCat"/>
      </c:valAx>
      <c:valAx>
        <c:axId val="6081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Herbivory root transcript 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5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Sheet1!$I$2:$I$12</c:f>
              <c:numCache>
                <c:formatCode>0.00</c:formatCode>
                <c:ptCount val="11"/>
                <c:pt idx="0">
                  <c:v>1</c:v>
                </c:pt>
                <c:pt idx="1">
                  <c:v>0.8</c:v>
                </c:pt>
                <c:pt idx="2">
                  <c:v>0.6</c:v>
                </c:pt>
                <c:pt idx="3">
                  <c:v>0.4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0.2</c:v>
                </c:pt>
                <c:pt idx="8">
                  <c:v>0.2</c:v>
                </c:pt>
                <c:pt idx="9">
                  <c:v>0</c:v>
                </c:pt>
                <c:pt idx="10" formatCode="General">
                  <c:v>0</c:v>
                </c:pt>
              </c:numCache>
            </c:numRef>
          </c:xVal>
          <c:yVal>
            <c:numRef>
              <c:f>Sheet1!$H$2:$H$12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0.8</c:v>
                </c:pt>
                <c:pt idx="6">
                  <c:v>0.6</c:v>
                </c:pt>
                <c:pt idx="7">
                  <c:v>0.4</c:v>
                </c:pt>
                <c:pt idx="8">
                  <c:v>0.2</c:v>
                </c:pt>
                <c:pt idx="9">
                  <c:v>0.2</c:v>
                </c:pt>
                <c:pt idx="1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FA3-4F1D-890D-2DE4E4201D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2539664"/>
        <c:axId val="372538680"/>
      </c:scatterChart>
      <c:valAx>
        <c:axId val="372539664"/>
        <c:scaling>
          <c:orientation val="minMax"/>
          <c:max val="1"/>
        </c:scaling>
        <c:delete val="0"/>
        <c:axPos val="b"/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38680"/>
        <c:crosses val="autoZero"/>
        <c:crossBetween val="midCat"/>
        <c:majorUnit val="0.2"/>
      </c:valAx>
      <c:valAx>
        <c:axId val="37253868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39664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Not 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Sheet1!$C$6:$C$10</c:f>
              <c:numCache>
                <c:formatCode>General</c:formatCode>
                <c:ptCount val="5"/>
                <c:pt idx="0">
                  <c:v>290</c:v>
                </c:pt>
                <c:pt idx="1">
                  <c:v>124</c:v>
                </c:pt>
                <c:pt idx="2">
                  <c:v>235</c:v>
                </c:pt>
                <c:pt idx="3">
                  <c:v>7</c:v>
                </c:pt>
                <c:pt idx="4">
                  <c:v>352</c:v>
                </c:pt>
              </c:numCache>
            </c:numRef>
          </c:xVal>
          <c:yVal>
            <c:numRef>
              <c:f>Sheet1!$D$6:$D$10</c:f>
              <c:numCache>
                <c:formatCode>General</c:formatCode>
                <c:ptCount val="5"/>
                <c:pt idx="0">
                  <c:v>200</c:v>
                </c:pt>
                <c:pt idx="1">
                  <c:v>220</c:v>
                </c:pt>
                <c:pt idx="2">
                  <c:v>120</c:v>
                </c:pt>
                <c:pt idx="3">
                  <c:v>250</c:v>
                </c:pt>
                <c:pt idx="4">
                  <c:v>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4C-419A-83AE-C54FE8A0DE9B}"/>
            </c:ext>
          </c:extLst>
        </c:ser>
        <c:ser>
          <c:idx val="0"/>
          <c:order val="1"/>
          <c:tx>
            <c:v>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Sheet1!$C$1:$C$5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40</c:v>
                </c:pt>
                <c:pt idx="3">
                  <c:v>100</c:v>
                </c:pt>
                <c:pt idx="4">
                  <c:v>45</c:v>
                </c:pt>
              </c:numCache>
            </c:numRef>
          </c:xVal>
          <c:yVal>
            <c:numRef>
              <c:f>Sheet1!$D$1:$D$5</c:f>
              <c:numCache>
                <c:formatCode>General</c:formatCode>
                <c:ptCount val="5"/>
                <c:pt idx="0">
                  <c:v>391</c:v>
                </c:pt>
                <c:pt idx="1">
                  <c:v>111</c:v>
                </c:pt>
                <c:pt idx="2">
                  <c:v>163</c:v>
                </c:pt>
                <c:pt idx="3">
                  <c:v>350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D4C-419A-83AE-C54FE8A0DE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175336"/>
        <c:axId val="608173696"/>
      </c:scatterChart>
      <c:valAx>
        <c:axId val="608175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Control shoot transcript</a:t>
                </a:r>
                <a:r>
                  <a:rPr lang="en-US" b="1" i="1" baseline="0"/>
                  <a:t> level</a:t>
                </a:r>
                <a:endParaRPr lang="en-US" b="1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3696"/>
        <c:crosses val="autoZero"/>
        <c:crossBetween val="midCat"/>
      </c:valAx>
      <c:valAx>
        <c:axId val="6081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Herbivory root transcript 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5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0D988-5495-49BC-8C2E-2A9435C91BC0}" type="datetimeFigureOut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F7FB6-0B01-43AF-AA64-417EED08B1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1991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6.73539" units="1/cm"/>
          <inkml:channelProperty channel="Y" name="resolution" value="46.54546" units="1/cm"/>
          <inkml:channelProperty channel="T" name="resolution" value="1" units="1/dev"/>
        </inkml:channelProperties>
      </inkml:inkSource>
      <inkml:timestamp xml:id="ts0" timeString="2019-08-06T14:54:50.552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20121 16386 0,'0'-25'125,"0"0"-109,0-25-16,-25 25 15,25 1 1,-50-1-1,50 0 1,0 0-16,-25-50 16,25 50-16,0 0 15,0 0 1,-25 0 0,25-74-1,0 49 1,0-50-1,0 1 1,0-26 15,0 51-15,0 24 0,0 25-1,0-25 1,0 25-1,0-49 1,0 49 0,0 0-1,0 0 1,0-25 0,0 25-1,0-50 1,0 51-1,0-26 1,0 25 15,0 0-15,0-25 0,0 25 15,0 0-31,0 0 15,0 0 1,0 1 0,0-1-16,0-75 15,0 75 1,0-25-16,75 50 234,-25 0-234,24 0 16,126 25 0,-101-25-1,51 50-15,-1-50 16,1 0-1,-76 0 1,-24 0-16,75 0 16,-76 0-1,-24 0 1,0 0 0,25 0 30,-25 0-46,0 0 16,0 0 0,0 0-1,24 0 1,1 0 0,75 0-1,-100 0 1,49 0-1,-49 0 1,50 0 0,-25 0 15,49 0-15,-74 0-1,25 0 1,-50-25-1,25 25 1,0 0 15,0 0 1,25 0-17,-26-50 157,1 25-172,-25-49 16,25 24-1,-25-25 1,0-49 0,0 99-1,0-75 1,0 75-1,0-49 1,0-1 0,25 25 15,-25 25-15,0-25-1,0 1 1,0 24-1,0-25-15,0-25 16,0 50-16,0 0 16,0 0-1,0 1 1,0-1-16,-25-25 31,25 25-15,-25 0-1,25 0 1,-25 0 0,25 0-1,0 0 1,0-24 0,-24-26-1,24 0 1,0 25-1,0 26 1,0-26 0,0 25-1,0-25 1,0 25 15,0 0-15,0 0-1,0 0-15,0 1 16,0-26 15,0 0-15,0 25 0,0 0-16,0 0 15,-25 0-15,25 0 16,0 1-1,0-26 1,-50 25-16,50 0 16,0-75-16,0 50 15,0 26 1,-25-76 0,25 25-1,0 50 1,-25 0-1,25-24 1,0-51 15,0 50-15,0-49 0,0 74-1,-25-75 1,25 50-1,0-49 1,0 74 0,0-75-1,0 75 1,0-24 0,0-26-1,0-75 1,0 125-1,0-74 1,0 74 0,0 0 15,0 0-15,0-25-1,0-24-15,0-1 16,0 50-16,0-50 15,0 50 1,0 1 0,0-26-1,0-25 1,0-49 0,0 74-1,0 0 1,0 0-1,0 0 1,0 25 15,-25-24-15,25 24 0,0-25-1,0 25 1,0-25-1,0 25 1,0 0 15,0 0-15,0-24 0,-50 24-1,50 0-15,0-25 16,0-25-1,0 26-15,0 24 16,0-25 0,0 25-1,0 0 1,-24 0-16,24 0 16,0 0-1,0 0 1,0-49-1,0 49 1,-25-25 0,25 25-1,0-50 1,0 51 0,0-26-1,0 25 1,0-75-1,0 75 1,0-24 0,0 24 15,0-25-15,0 0-1,0 0 1,0 25-1,0-25 1,0 26 0,0-26-1,0 25-15,0 0 16,0 0 0,0 0-16,0 0 15,0 0 1,0-24-16,0 24 15,0-25 1,0 25 0,0-50-16,0 50 31,0 0-15,0 1-1,0-1 1,0 0-1,0-50 1,0 50 0,0 0 15,0 0-15,0 0-1,0-24 1,0-1 15,0 25-15,0 0-1,25 25 1,-25-25 0,0 0-1,0 0 1,0 0 46,0-24-30,0 24-17,49 25 1,-49-25-1,0 0 32,25 25-31,-25-25 0,0 0-1,25 25 1,0-25 46,0 25-46,0 0 0,0 0-1,25 0 1,-26 0-1,1 0 1,0-50 15,0 50-31,50 0 16,-25 0-16,24-25 16,-49 25-1,0 0 1,0 0-16,0-24 15,0 24 17,25 0-17,-25-25 1,-1 25 0,1 0-1,0 0 1,25-25-1,0 25 1,-25 0 0,0 0 15,0-25-15,74 25-1,26-50 1,-51 50-1,26-25 1,-50 25 0,49-50-1,-74 50 1,25-25 0,-25 25-1,50 0 1,-25 0-1,24-24 1,-24 24 0,25 0-1,-50-25-15,0 25 16,-1 0 15,26 0-15,-25 0-16,25 0 15,-25 0 1,0 0 0,74 0-1,-74 0 1,0 0 0,0 0-1,-25 25 1,25-25-1,50 0 1,-50 0 0,99 0 15,-24 0-15,-50 0-1,-50 24 1,74-24-1,-24 25 1,0 25 0,0-50-1,-50 25 1,49-25 0,-24 0-1,75 25-15,-25-25 16,-50 0-1,-1 25-15,1-25 16,0 0 0,0 0-1,50 25 1,-25-25-16,-25 0 16,24 0-1,-49 50 16,25-50-31,0 0 16,100 0 0,-26 0-1,1 0 1,-75 0 0,50 0-1,-75 24 1,74-24-1,-49 0 1,100 0 0,-26 0 15,76 0-15,-151 0-1,51 0 1,-50 0-1,50 0 1,0 0 0,24 0-1,51 0-15,49 0 16,-174 0-16,74 0 16,51 0-1,-51 0 1,-49 0-16,-25 0 47,0 0-16,0 0-15,0 0-1,149 0 1,-74 0-1,49 0 1,-124 0 0,0 0-1,0 0 1,25 0 0,-26 0-1,76 25 1,-50-25-1,49 0 1,-49 0 0,25 0 15,-50 0 0,0 0-15,0 0-1,149 0-15,-25 0 16,-49 0-16,25 0 16,-76 0-1,-24 0 1,0 0 46,25 0 32,-25 0-94,-25 25 16,25-25-1,25 0 1,124 25 0,-99 25-1,-51-50 1,1 0 203,0 0-219,25 25 15,-25-25 1,0 0 0,-25 25-16,0 0 156,0 0-125,-25-25-15,-25 49-16,50-24 15,-25-25 1,0 50 0,25-25 46,0 0-31,-25 0-15,25 50-16,0-51 16,0 26-1,0-25 1,0 50-1,-24-50-15,24 25 16,0-1-16,0 1 16,0-25-1,0 0 1,0 149 0,0-149-1,24 149 1,-24-24-1,0 24 1,0-74 0,0-1 15,0-74-15,0 25-1,0-25 1,0 25-1,0 0 1,0-1 0,0-24-1,0 125 1,0-125 0,0 24-1,0-24-15,0 0 16,0 0-1,0 0-15,0 50 16,-24 74 0,24-99-1,0 75 1,0-76-16,0 26 16,0-25-1,0-25 1,0 49-1,0-49 1,0 50 0,0 0-1,0 174 1,0-175 0,49 1-1,-49 0 1,0 99-1,25-99 1,-25 49 0,0-74 15,0 25-15,0 0-1,25 248 1,-25-273-1,0 25 1,0-25-16,0 24 16,0-49-16,0 25 15,0 25 1,50 74 0,-50-124-16,0 50 15,0-50 1,0 0-16,0 24 15,0-24 1,25 75 0,-25-75-16,50 174 15,-50-149 1,0 25 0,0-26-1,0 51 1,0-50-1,0 149 1,25-124 0,-25 74-1,0-99 1,0 50 0,0-1-1,-25 51 1,25-126-1,0 76 1,0-50 0,0 25 15,0 24-15,-50-24-1,25 24 1,25-74-1,-25 50-15,25-50 16,0 75-16,0-76 16,0 1-1,-50 50 1,50-50-16,0 0 16,0 0-1,-25 74-15,25-74 16,0 150-1,0-76 1,0-49 0,0 75 15,0-76-15,0 1-1,0-25 1,25 0-1,-25 0 1,0 0 0,0 25-1,0 74 1,50-99 0,-50 25-1,0-25 1,25 0-1,-25-1 1,25 1 0,-25 25-1,0-25 17,0 0-17,0 0 1,0 0-1,25 0 1,-25 0-16,0 24 16,0-24 31,25-25-32,-50 0 282,-50 0-297,25 0 16,-224-25-1,-74-24 1,148-1 0,126 50-1,-26-25-15,25-25 16,51 50-16,-1 0 15,0 0 1,0 0 0,-100-25-1,1 25 1,49 0 0,25 0-1,25 0 1,1 0-1,-26 0 1,25 0 0,-100 0 15,100 0-15,-49 0-1,49 0 1,-25 0-1,25 0 1,-75 0 0,76 0-1,-1 0 1,0 0-16,0 0 16,0 0-1,-75 50-15,26-25 16,-1-25-1,25 0-15,-25 0 16,26 0 0,-76 0-1,26 0 1,-1 0 0,-49 25-1,124-25 1,-175 0-1,151 0 1,-250 0 0,224 0-1,-25 0 1,76 0 0,-101 0-1,75 0 1,-224 0-1,225 0 1,-1 0 0,-50 0 15,-24 0-15,99 0-1,-75 0 1,75 0-1,-25 0 1,1 0-16,-76 0 16,75 0-16,-74 25 15,74-25 1,25 0 0,-25 0-16,25 0 15,0 0 1,-24 0-16,-26 0 15,25 0 1,-99 0 0,49 0 15,-49 0-15,24 0-1,1 0 1,99 0-1,-50 0 1,0 0 0,-99 0-1,25 0 1,-51 0 0,51 0-1,-25 0 1,74 0-1,-74 0 1,124 0 0,-25 0 15,1 0-15,49 0-1,-75 0-15,-49 0 16,-1 0-16,26 0 15,24-50 1,0 50 0,-24 0-16,74-25 15,25 25-15,-25 0 16,26 0 0,-26 0-1,-249-50 1,199 50-1,1 0 1,74 0 0,-50 0 15,25 0-15,-49 0-1,74 0 1,-25 0-1,25-25 1,-75 25 0,76 0-1,-26 0 1,25 0 0,0 0-1,-50 0 1,25 0-1,-24 0 1,49 0 125,25 50 749,0-25-405,0 0-470,0 0 1,50-25 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6:10.6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20237 16206 852 0,'4'0'0'0,"3"-2"71"16,-3 2 1-16,-2 0 20 15,0-1 0-15,1-1 71 16,-1-2 1-16,0-1-48 16,2-1 1-16,-3-3-28 15,5 4 1-15,-4-4-68 16,2-2 0-16,1 2 39 0,2-2 0 16,4 0-69-1,0 1 1-15,1-3-35 0,0 4 1 16,1 0 61-16,4-2 0 15,1-1-29-15,4-3 1 16,2 1 9-16,-2-1 1 16,2 1 33-16,-2-1 1 15,-1 3-26-15,-3 1 0 16,-1-2 50-16,-3 6 1 16,-3-2-61-16,4 0 0 15,0 2 63-15,-4-2 0 16,-2 2-22-16,2-2 1 15,2 0-41-15,-4 1 1 16,0-1-2-16,1-3 0 16,-1-1 34-16,0 0 0 15,4 1-31-15,2-8 1 16,1-5-26-16,1 3 0 0,-1-1 14 16,5-3 1-16,2 1 36 15,-2 5 0-15,-3-1-32 16,2 4 0-16,1 3 21 15,-1-1 0-15,-2 1-21 16,4-2 0-16,2 0 2 16,-2-3 1-16,2 1 20 15,-5 0 0-15,-3 0-29 16,-1 0 0-16,0 2 36 16,-1-2 0-16,-1 0-29 0,-2 2 0 15,-1 0-2 1,-1-1 0-16,2 1-8 0,2 0 0 15,0 1 12-15,-2-1 0 16,0 0 23-16,0 1 1 16,-2 3-24-16,0-1 0 15,2 2 18-15,2-1 1 16,0-1-20-16,0 0 0 16,0-1 9-16,1 1 1 15,1 1-24-15,0-1 1 16,1 4 9-16,3-3 1 15,3-1 5-15,-5 0 0 16,-3 1-1-16,6-3 0 16,4 1 35-16,-5-1 1 15,-3 3-57-15,1-5 0 16,-2-1 33-16,3 0 1 0,0-1-13 16,1-1 0-16,-3 2 38 15,3-6 1-15,1-1-81 16,0 1 0-16,1-3 57 15,-3 4 1-15,-1-1-18 16,3-3 0-16,4 2 20 16,0 2 0-16,0-1-26 15,1 1 1-15,3 5 6 16,0-2 1-16,-1 0 0 16,-5 0 0-16,-1 2-8 15,1-5 1-15,0-4 11 0,-2 1 1 16,0-1-7-16,2-2 1 15,2-1 33-15,-2 1 1 16,-5 7-36-16,1-1 0 16,3-1-53-16,2 3 0 15,3 1 102-15,-2-2 0 16,2 1-26-16,2-5 0 16,3 5-61-16,-5-3 0 15,-1 3 75-15,1-1 1 16,2 0-78-16,-4 2 0 15,0 1 91-15,-2 2 0 16,-2-1-78-16,-2-3 0 16,-1-3 70-16,3 3 1 15,-1-3-44-15,-1 2 1 16,-2 3-49-16,5-1 0 0,-1-2 44 16,2 4 1-16,2-2 15 15,2 4 0-15,1-2-10 16,-1 2 0-16,0-1-6 15,-4 1 0-15,0 0 6 16,-4 0 0-16,-3 1 2 16,4-1 0-16,3 0 0 15,-4 0 1-15,1 1-1 16,-3-3 1-16,1 0 49 16,-1-4 1-16,1-1-70 0,-1-4 0 15,1-2 18 1,3 2 1-16,2 2 7 0,-5 5 0 15,-2 2 14-15,-1 0 0 16,3 2-24-16,-1 1 1 16,3 1-3-16,-1-1 1 15,1-1-5-15,-5 2 1 16,1-1-2-16,5 1 1 16,2-1 4-16,-1-1 1 15,1 0 3-15,-4-2 0 16,-3 0 0-16,5-2 1 15,4 0 0-15,-2-2 0 16,2-3 38-16,0 0 0 16,0-2-105-16,-2 0 1 15,2 0 121-15,0 1 1 16,2 3-65-16,3 1 0 16,6 1 38-16,-2 1 0 0,2 0-46 15,-4-2 1-15,1 1 16 16,-5-1 1-16,-3 2-17 15,2 0 1-15,0 0-13 16,-4 1 0-16,-4-1 74 16,6-4 0-16,-2-1-48 15,4 0 1-15,2 0-14 16,-4-1 1-16,0 1 12 16,-1 2 1-16,0 1 0 15,-1 2 1-15,-2 2 7 0,4 0 1 16,0 0 1-16,0 2 0 15,-2-1-11-15,2 1 0 16,1 2 24-16,-6-2 1 16,-3-1-60-16,1-3 1 15,1-1 38-15,4-3 1 16,4 1 6-16,0-4 0 16,0-2-10-16,0 2 0 15,-3 2 0-15,5-2 0 16,3-2-2-16,-1 2 1 15,-3 0 1-15,1 3 0 16,0 2 0-16,1-1 1 16,1 0-3-16,-3 1 1 15,-1 0 1-15,-2 1 0 16,0-3 1-16,2 3 0 16,-4-1 49-16,0 0 0 15,0-1-84-15,-2-1 0 0,0-1 64 16,2-2 0-16,4 0-65 15,0 0 1-15,0 2 32 16,-1-1 1-16,3 3-19 16,2 1 1-16,-1 1 27 15,0-3 0-15,3 1-8 16,-5-3 0-16,-1 1 4 16,2-2 1-16,1-2 2 15,1 0 1-15,3 0 0 16,-2-1 0-16,2-3-42 15,-2 4 0-15,3 1 46 16,-1 1 0-16,0-1-7 0,-4 1 0 16,1 2 8-16,-1 2 1 15,-1-1-21-15,-2 1 0 16,-4-1 2-16,2 1 1 16,-1 1 29-16,0 1 1 15,-3-1-45-15,0 2 1 16,2 2 16-16,-3 0 1 15,-3 0 1-15,1 0 0 16,1 0-7-16,-3 2 1 16,0-1 7-16,1-1 1 15,4-2 3-15,-1 1 1 16,-3-1-7-16,5 0 0 16,1-2 9-16,0 4 0 0,2 2-13 15,-4 2 1 1,0 1 5-16,-1-1 1 0,-3-1 8 15,1 1 1-15,-1-3-3 16,-1 3 1-16,0-2 1 16,1 0 0-16,1-1-9 15,-2 1 0-15,-1 0-6 16,3 0 0-16,-1-1 13 16,1-1 1-16,1-2-13 15,3-1 0-15,-1-4 14 16,0 1 1-16,2-1-11 0,2 0 0 15,2-1 1 1,-2 3 1-16,2 1-2 0,-2 2 0 16,-1 2-15-16,-2-2 0 15,-1-1 16-15,2-3 0 16,4 1 12-16,-6-1 0 16,0 1-14-16,2-2 0 15,4-1 1-15,0 1 0 16,3-2-7-16,-1-4 0 15,-2-3 10-15,5 4 1 16,2-1-6-16,-5 4 1 16,-2 0-1-16,-1 5 1 15,1 2 4-15,-2 0 1 16,-2 2-4-16,0-2 1 16,-2 1-1-16,3-1 0 15,-1-2 2-15,-4 2 1 16,0 2-2-16,1 0 1 0,-3 0-9 15,1 2 0-15,0 0 7 16,1-1 0-16,2 3 0 16,2-4 0-16,6-4 3 15,-6 1 0-15,6-1 0 16,-3-1 0-16,3-3 9 16,0 1 0-16,-6 0-13 15,2 1 0-15,1 3-4 16,-6-1 0-16,-1 0 4 15,4 1 1-15,-2 1-1 16,3-2 0-16,-1 1-2 0,0-1 1 16,-2 2 9-16,0-3 0 15,0-1 38-15,6-1 1 16,4 0-73-16,-3-1 0 16,5-1 24-16,-5 2 0 15,1 0-13-15,-1 3 1 16,-1 1 13-16,-2-1 1 15,0 0 4-15,-2 1 0 16,2-1-7-16,-4 0 0 16,4-1 5-16,-4 3 1 15,-1 4-2-15,1-2 0 16,2 0 17-16,2-2 0 16,2 0-21-16,2-2 1 15,-5 1 0-15,0-1 1 16,-5 2 2-16,-1-3 0 0,1-4-1 15,0 3 1-15,6 3 7 16,-2 1 0-16,0 3-7 16,-1-1 0-16,-1 0 10 15,-4 2 0-15,3 0-11 16,-8 1 0-16,2 3-4 16,0-3 0-16,0 1-44 15,-1 0 0-15,3-1 83 16,2 1 1-16,-1 1-33 15,-1 2 1-15,0 0 30 16,-1-1 1-16,3-3-40 0,-2 1 1 16,1-2-8-16,3-2 1 15,-5-4 13-15,5 6 0 16,1 3-6-16,2-1 0 16,2-1-2-16,-5-1 0 15,-3 0 3-15,3-2 1 16,-1 0 0-16,6-2 1 15,5 0 2-15,-7 2 0 16,-3 0-4-16,-1 0 1 16,1 2 3-16,-5 1 0 15,3 1-2-15,-4-1 0 16,-4-1 4-16,6-2 1 16,3 0-3-16,-1 4 1 15,1 1 20-15,-3 0 0 16,1 1-13-16,-5 1 0 0,0 2-23 15,4 2 1-15,-2-1 22 16,-4 5 0-16,-5-1-1 16,1-1 0-16,-3-1 1 15,-2 1 1-15,0 1-8 16,4-1 1-16,3-1-28 16,-5 1 1-16,6-2 34 15,-3-4 1-15,2-2-16 16,3 1 0-16,1-3 15 15,5 3 0-15,-1-3-8 16,-2 6 1-16,0 2-2 0,-10-4 0 16,-1 0-3-16,2 1 0 15,1-3-1-15,8 0 1 16,9 1 3-16,-7-1 0 16,5 2-5-16,-5 0 0 15,0 1-3-15,-6 2 1 16,-5 1-17-16,1 2 1 15,-1-1 23-15,0 1 0 16,1-2 17-16,8-2 0 16,5 0-17-16,1-2 0 15,-1-2 28-15,-5 6 0 16,-4 2-58-16,-1 1 0 16,-6 0 28-16,1 3 1 15,1-1-19-15,-4 2 1 16,0 2 33-16,0-2 1 15,0 0-48-15,2 0 0 16,1-2 7-16,1 2 1 0,-4 2-26 16,2-1 0-16,2-1 79 15,3 0 0-15,-1 0-45 16,-1 0 0-16,4 2 14 16,-1 0 1-16,1 0 0 15,0 1 1-15,0 1 7 16,-3 1 1-16,-3 1-20 15,1 3 0-15,-8 3 28 16,4-1 0-16,-3 0-31 16,3 2 1-16,3-1 15 0,1-1 0 15,2 0-10-15,-1 0 1 16,3-2 16-16,-5 3 1 16,3 5-9-16,-3-3 1 15,3-1-1-15,1 1 1 16,1 2-1-16,-5 2 1 15,1 4 0-15,0 2 0 16,-4-1-7-16,2 2 0 16,-2 1 8-16,3-3 0 15,6 0-24-15,-5-3 1 16,-2-2 26-16,5 2 0 16,-3-2 8-16,1 2 1 15,5-2-17-15,-7 2 0 16,3 2 39-16,-6-1 1 15,0-1-50-15,0 5 1 0,0 4 32 16,0-2 1 0,4 2-24-16,-8-2 1 0,-2-1-4 15,3 1 1-15,-3-2 5 16,2 0 1-16,-5 0 0 16,6 1 0-16,-3-3-3 15,6 2 1-15,-4-1 0 16,4-3 1-16,4 1 32 15,-4-2 0-15,0 0-33 16,0 0 0-16,-4-2 3 16,4 2 1-16,0-2-4 0,0 3 0 15,-3 3 1-15,-3-1 1 16,1-1 5-16,1 1 0 16,0 1-5-16,1-4 0 15,-3-4 0-15,1 2 0 16,1-2 0-16,-2 2 0 15,-3 0 22-15,6 2 0 16,3 0-39-16,-4-2 1 16,2 0 13-16,-2-2 0 15,-1 0 2-15,1 4 1 16,-5 0-1-16,5 2 1 16,1 1 11-16,1-5 0 15,2-2 0-15,0 3 0 16,0 0-6-16,-4 1 0 15,0-2-2-15,1 4 0 0,-3 1-16 16,1 1 0-16,1-1 19 16,-2 1 1-16,3-1-18 15,-1 1 1-15,2 1 25 16,2-2 0-16,-3 1-15 16,3-1 0-16,0-1-1 15,0 1 1-15,-6 3 1 16,2 2 1-16,4 3-2 15,-7 2 0-15,1-1-1 16,3-1 0-16,1-2 0 16,2-2 0-16,0-4 25 15,0 2 1-15,0-1-35 0,2-1 1 16,0-1 20-16,-1 0 0 16,-1-1-10-16,0 1 1 15,4 0 7-15,-4 5 0 16,-4 5-8-16,3 1 0 15,1-1 0-15,0 4 0 16,1 0-6-16,-1-1 0 16,4-1 6-16,-4 0 0 15,0-1-2-15,0-1 0 16,0-1 0-16,4 1 0 16,5 2-14-16,-3 1 0 15,-3 1 6-15,3 0 0 16,3 0 8-16,-2 0 0 15,2-2 16-15,1-3 0 16,-5-2-15-16,4 2 0 16,-1-3 0-16,-3 5 0 0,-1-1 12 15,2 4 1-15,3 1-14 16,-6 2 0-16,3 1 2 16,1 3 0-16,2 4 8 15,-3-4 0-15,0 1-9 16,-3-1 0-16,1-1 0 15,-4 1 0-15,-7 0 3 16,5 8 1-16,2 3-4 16,0-4 0-16,0-3 0 15,2-5 0-15,1-4 5 0,1-2 0 16,-4-2-2-16,2-2 1 16,1 1-4-16,-6-1 1 15,1 3-3-15,2 3 0 16,5 1 3-16,-5-1 1 15,-3 0-3-15,6-4 1 16,1-1-1-16,2-3 1 16,-3 1 0-16,6 0 0 15,-3-1 1-15,-2 3 1 16,-8-1-2-16,4 5 0 16,0-1-1-16,-2 3 1 15,-5 3 1-15,1-1 1 16,-7 1 8-16,8-3 0 15,-2 1-9-15,-3-2 0 16,-1-2-1-16,8-2 0 16,-1-3 3-16,9 0 1 0,6-4-5 15,-11 2 1-15,-7-2 5 16,2 3 0-16,-3 3-6 16,3 5 0-16,1 1 1 15,-1 1 1-15,1 2 2 16,-2-3 1-16,-3 1 26 15,0-2 0-15,0-2-51 16,-4 4 0-16,0 1 23 16,0 4 0-16,2 4 55 15,2-4 0-15,5 0-61 16,-5-3 0-16,5-3 4 16,-1-1 0-16,-3-3-20 0,3-3 1 15,-1-1 22-15,4 1 1 16,2-1-7-16,-1 3 1 15,1 4 2-15,0-2 0 16,1 2-2-16,-1-4 1 16,0-1 1-16,0 1 1 15,0-1-3-15,0 3 1 16,2-4 9-16,0 2 0 16,2 1-8-16,-4 3 0 15,-4 1-50-15,4 3 0 16,0 3 59-16,-2-2 1 15,0-1 24-15,2-4 0 16,2-2-49-16,0-2 0 16,2 0 47-16,-4-1 1 15,4-1-48-15,-4 1 1 16,5 1 32-16,-5 4 0 0,4 7-19 16,-4 5 0-16,0 10 6 15,-4-19 0-15,4-6-31 16,4-3 1-16,1-3 24 15,-1 0 1-15,5 0-18 16,-3 1 0-16,3 1 62 16,-2 5 1-16,2 4-45 15,-3 9 0-15,-1 7 6 16,-1-20 1-16,0-7-15 0,-1 1 1 16,3-6 14-16,0-1 0 15,1-5-7-15,2 4 0 16,0-6 1-16,1 0 0 15,-1-3-1-15,-4 3 0 16,3 0-5-16,-5 1 0 16,5 1 14-16,-1-2 1 15,-3 2-18-15,7 0 0 16,5-2 24-16,-7 2 1 16,1 6-51-16,-7-3 1 15,-3 1 77-15,2 1 0 16,2 3-82-16,5-5 0 15,-2-3 82-15,3 0 1 16,-1 1-75-16,-4-1 0 16,5 1 34-16,-5 1 0 15,2 2-4-15,-1 0 1 0,3-3 9 16,4 1 0-16,-4-2-43 16,0-1 1-16,4 2 69 15,-3-1 0-15,-1-1-78 16,0 4 1-16,4-1 89 15,-8 4 1-15,3 3-52 16,-3-4 0-16,1-1 2 16,1 1 0-16,-1-5-28 15,1 2 0-15,2-2 56 16,-7-3 0-16,-2-3-13 0,0-1 1 16,0-4-16-16,0 0 0 15,-2-1 24-15,-1-2 1 16,-1 3 3-16,2-5 0 15,-2 1-33-15,4 3 0 16,0-5 47-16,4 1 1 16,-4-2-49-16,0 4 1 15,0-4 12-15,0 0 1 16,0 0-51-16,-4 0 0 16,4 0 83-16,-5 3 0 15,1-3-75-15,0 2 0 16,1-2 60-16,-3 0 1 15,1 0-46-15,-3 2 0 16,-1 2 36-16,4-3 1 16,-5 3-26-16,1-4 1 15,0 0 9-15,-4 0 0 16,-3 0 24-16,1-4 1 0,-2 3-26 16,3-1 0-16,-5 0-45 15,1 0 1-15,-4 2 45 16,0 0 1-16,-6-2-3 15,2 2 1-15,-1-3 1 16,-1 3 0-16,-3-4 4 16,-2 2 0-16,-2 2-7 15,-2 2 1-15,6 2-18 16,-4 1 1-16,-2 1 17 16,-7-1 0-16,-2 0 1 15,5-1 1-15,1-4-46 0,-1 4 0 16,1 3 57-16,-1-2 0 15,1 4 14-15,-6 0 0 16,1 2-14-16,1-2 0 16,-2 2-23-16,-3 0 1 15,1-4 9-15,2 6 0 16,0-3 1-16,3-1 1 16,3-3-7-16,1-2 1 15,1-4 57-15,1 0 0 16,2-2-67-16,-6-2 0 15,-1-3 29-15,1 1 1 16,3-1-23-16,-1 4 1 16,4 1 21-16,-5-2 1 15,3 1-65-15,0 3 1 16,2-4 100-16,-2 4 0 16,2 0-59-16,0-2 1 0,2 0 37 15,2 1 0-15,-4-1-30 16,0 2 0-16,-2 0-4 15,4 0 1-15,2 0-17 16,-4 0 1-16,2 0 19 16,-2 0 0-16,0 0 22 15,2-2 1-15,1-2-49 16,-8 4 1-16,-4-3 33 16,1 3 0-16,1 0-8 15,1 0 1-15,1 0 28 0,-1 0 0 16,1 0-66-16,1 0 1 15,1-2 86-15,-3 0 0 16,-1 2-88-16,-6 0 1 16,0 0 47-16,0 2 0 15,-1 0-36-15,3-2 0 16,1 0 50-16,1 0 1 16,6 0-20-16,1 0 0 15,4-2 21-15,-13-2 0 16,-4-3-52-16,6 4 0 15,3-3 26-15,-5-1 0 16,-2-2-8-16,4 2 0 16,4-2 15-16,-1 7 0 15,1-2-21-15,1 1 1 16,0-1 57-16,1 2 0 16,1-5-80-16,-5 3 1 0,-4-3 75 15,1 2 1-15,3-1-101 16,-4-1 0-16,-2 4 99 15,6 3 1-15,5-2-75 16,-7 0 0-16,2 2 50 16,7 0 0-16,3-2-55 15,-6-1 1-15,-3-1 67 16,1 2 0-16,-1-2-14 16,6 3 1-16,2-1-14 15,-2 2 1-15,0 2-4 0,2-2 1 16,2 0 13-16,1 0 0 15,1-2-22-15,-4-2 1 16,-4 4 8-16,2-2 0 16,0 2 1-16,0 2 0 15,-2-2-15-15,2 4 0 16,0-1 11-16,4 1 1 16,1-2 13-16,-3 2 0 15,-5 1-6-15,3-3 1 16,-2 0 20-16,-2-2 1 15,-3 3-74-15,1-3 1 16,1 6 93-16,-1-3 1 16,1 4-81-16,-1-1 0 15,-1-3 69-15,2 6 0 16,-1-1-68-16,1-1 1 16,-1-2 56-16,-3 1 1 15,-4-3-28-15,2 1 1 16,-2-1 4-16,4-1 1 0,2 0-55 15,-1-2 1-15,1 0 128 16,-6-2 1-16,-2 0-103 16,-1-1 1-16,-1-1 29 15,3 1 1-15,1-3-44 16,2 3 0-16,2-1 83 16,-2 2 0-16,1 2-90 15,-2 0 1-15,-1-3 66 16,0 3 1-16,2 0-59 15,-2-4 0-15,2 4 55 0,0 0 1 16,0 0-22-16,0 4 0 16,2-1 8-16,-2-1 1 15,2 0-29-15,-6-2 0 16,-2 0 106-16,3 0 1 16,-1-2-136-16,4 0 0 15,4-1 62-15,-3 3 0 16,-1 0-52-16,-1 3 1 15,1-1 78-15,-2 0 0 16,-2-2-48-16,4-2 1 16,0 0 37-16,2-1 0 15,2-1-37-15,1 4 0 16,2 0 14-16,1 0 0 16,3 0-61-16,-2 0 0 15,2 0 56-15,-4 4 0 16,1-1-2-16,1-1 0 0,2-2 37 15,-4 0 1-15,-1 0-36 16,3 0 0-16,0 2-36 16,2 0 1-16,2 1 38 15,2 3 0-15,3-1-21 16,-5-3 0-16,0 1 25 16,-2-1 1-16,0-2 7 15,0 0 1-15,0 0-17 16,6 2 0-16,1 0-22 0,4 0 1 15,2 0 67-15,0-2 1 16,2 0-123-16,1 3 1 16,1-3 137-16,-4 4 0 15,0-1-110-15,-2-1 1 16,-2 2 80-16,6-4 0 16,3 0-72-16,1 3 1 15,-1-3 45-15,2 0 1 16,2 0-12-16,2 0 0 15,0-3-47-15,0 3 0 16,-2-4 86-16,0 2 1 16,1-1-55-16,1-1 0 15,3 1 68-15,1 3 0 16,-1-2-115-16,1 0 0 16,2 0 112-16,-3 2 0 15,1 0-85-15,-1 0 0 0,-1 0 40 16,0 0 0-16,-2 0-12 15,0 0 0-15,0 0 10 16,2 0 0-16,1 0 24 16,3 0 1-16,1 0-74 15,2 0 1-15,2-2-3 16,0 0 1-16,2-1 28 16,-2 3 1-16,0-2 14 15,0 0 0-15,0 2 41 16,0 0 0-16,-2-2 21 15,4 2 1-15,0-1-54 0,-2 1 1 16,-2 1-2-16,0 1 0 16,2-2-39-16,-2 2 0 15,1-2 7-15,1 0 1 16,0 0 33-16,0 0 0 16,1 0-7-16,-1 2 0 15,-1-2 10-15,-1 0 0 16,0 0 11-16,0 0 1 15,2 0-13-15,0 0 1 16,2-2-1-16,0 2 1 16,0 0-46-16,-1-2 0 15,3-3 33-15,4-2 1 16,1-6 7-16,2 0 0 16,3-3-25-16,7-5 1 15,4-5 20-15,-2-1 0 0,-1 0-4 16,5-5 1-16,6-4-9 15,-5 1 1-15,-2-3 8 16,5 4 1-16,4-2 8 16,-2-2 0-16,2 6-16 15,4-1 1-15,1-1 18 16,3 3 0-16,1 1-31 16,0-7 0-16,2-2 44 15,-2 1 0-15,-2-7-19 16,1 5 1-16,-1-1-17 15,2-1 0-15,2 1-25 16,17-8 0-16,12-3-2 0,-10-4 1 16,-3-2 57-16,-10-2 0 15,-6-1-34-15,-15 20 0 16,-9 13 48-16,2 3 0 16,-5 7-75-16,-5 2 0 15,-1 9 42-15,-4 1 0 16,-1 4-82-16,-3 2 1 15,1 2-1-15,-6 7 1 16,-2 4 85-16,0 7 0 16,-1 12-8-16,-3 8 1 15,-1 7-6-15,-3 5 1 16,-2 4 2-16,-9 16 0 16,-6 17 62-16,3 1 0 15,2 6 5-15,-4-6 1 0,0-4-39 16,6-13 0-1,3-10 40-15,8-9 1 0,7-9-91 16,-3-4 1-16,1-12-33 16,10-7 0-16,5-11 56 15,0-6 0-15,2-1 28 16,5-10 1-16,4-4 35 16,-4-16 1-16,1-6-42 15,3-6 1-15,4-9-11 16,5-9 1-16,4-9 3 15,18-29 0-15,17-23-14 16,0 0 1-16,4-10 12 0,5-2 1 16,6-9-24-16,7 5 1 15,5-4 14-15,-3 7 0 16,0 4-45-16,2 7 1 16,-4 5-10-16,-8 15 0 15,-6 10 6-15,-12 17 1 16,-11 11 47-16,-14 19 0 15,-14 13-13-15,-6 9 1 16,-12 11 5-16,-6 11 0 16,-4 11 34-16,-7 16 0 15,-5 12-212-15,-20 33 0 16,2 0-1046-16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6:15.4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24404 13119 695 0,'-11'24'0'0,"-5"15"268"16,-10 28 0-16,-7 25-170 15,3 2 0-15,-1 7-98 16,3 0 0-16,1 6 52 16,-3 1 0-16,-1 2-54 15,-2 2 0-15,0 0 120 16,-6 3 0-16,-3 0-84 15,-10 8 0-15,-5 7-24 16,-5 0 0-16,-8 2 114 16,11-13 0-16,7-7-62 0,12-20 1 15,10-15-53-15,10-21 0 16,11-16-16-16,1-13 1 16,8-16 18-16,6-11 0 15,5-13 47-15,2-14 0 16,4-16-32-16,1-8 0 15,4-8-25-15,15-26 0 16,9-22-7-16,4-10 1 16,3-13-32-16,4-9 1 15,6-9 76-15,-1 4 0 16,6 5-17-16,4 0 1 16,3 2-29-16,6 0 1 15,6-2 7-15,1-2 0 16,4-3 16-16,6-2 0 15,7-2-32-15,-15 13 1 0,-9 5-23 16,0 2 0-16,-7 3 33 16,-8 10 0-16,-7 5-40 15,-4 3 1-15,-4 4 51 16,-6 24 1-16,-7 14-54 16,-10 20 0-16,-13 20-25 15,-2 12 1-15,-4 15-42 16,-11 19 1-16,-7 21 30 15,-8 12 0-15,-9 13 76 16,-1 0 0-16,-6 3-33 16,-8 18 0-16,-5 15-23 0,-5 2 1 15,-5 7 98-15,-3 21 0 16,-5 19 49-16,-2 8 1 16,-4 12-19-16,2-10 0 15,1-3-19-15,16-8 1 16,9-6-44-16,7-12 0 15,7-8 10-15,-1 5 0 16,1 1-10-16,4 1 1 16,6 3 32-16,-8-3 0 15,-4-4-2-15,1-3 1 16,-2-10-44-16,10-19 0 16,10-17 25-16,6-21 1 15,9-24-79-15,-6-9 0 16,0-12 126-16,6-13 1 15,5-5-19-15,2-15 1 16,5-9-41-16,-3-22 1 0,0-15-18 16,7-23 1-16,4-21 1 15,9 0 1-15,4-9 9 16,6 11 1-16,6 3-27 16,3-1 1-16,5-3 14 15,-4 5 0-15,1-1 15 16,-3-1 1-16,3-1-31 15,-5-1 1-15,1-2 42 16,0 2 0-16,1 1-57 16,4 6 0-16,4 6 91 0,-11 6 0 15,-4 6-85-15,0 0 1 16,2 4 38-16,-5-1 1 16,-1 1-24-16,5 0 0 15,3-3 8-15,-1-4 0 16,5-6-5-16,-2 3 0 15,1 1 5-15,3 0 0 16,3 1-12-16,3-9 0 16,7-5 27-16,6 6 0 15,6-1-24-15,-1-7 1 16,3-7 7-16,5 6 0 16,6 1 1-16,-2-9 0 15,2-4 0-15,-5 8 0 16,-1 2-3-16,-1 8 1 15,2 8-4-15,-10 5 0 16,-4 8 2-16,-8 10 1 0,-4 11 0 16,-1 5 1-16,-4 10 2 15,-14 10 1-15,-9 11-9 16,-11 6 0-16,-7 9 4 16,-2 1 1-16,-6 6-30 15,-11 1 1-15,-7 3 35 16,-7 12 1-16,-6 11-5 15,0 1 1-15,-2 6-33 16,2 8 0-16,2 6 66 16,-2 4 0-16,1 6-62 15,-9 16 0-15,-5 10 55 16,-5 10 0-16,-4 10-46 0,-4-1 0 16,-3 2 29-16,-2 8 1 15,0 6 15-15,-1-7 1 16,1-3-24-16,5-2 0 15,4-7 6-15,-3 0 0 16,-1-7 30-16,0 3 1 16,1-1 40-16,6 4 1 15,5 2-99-15,-1-4 1 16,4-3 36-16,0 5 1 16,2 3-11-16,2-8 1 15,-3-8-35-15,3-1 0 16,0-2 13-16,-2 3 1 15,-2 4 9-15,5-7 0 16,6-2 38-16,1 2 0 16,-1-2-40-16,1 2 0 15,3 1-4-15,2-3 0 0,-1-2 6 16,7 4 0-16,1 0 4 16,-2-7 1-16,0-4 9 15,4-9 0-15,1-4 16 16,4-3 0-16,3-6-38 15,1-2 0-15,0-1 10 16,1-4 0-16,5-3-25 16,-6-1 1-16,0-3 27 15,0-9 0-15,2-7 3 16,0-6 0-16,0-2-10 16,-2-3 0-16,0-7 21 15,1 1 1-15,5-7 16 0,-2-5 0 16,-3-5 8-16,3-19 1 15,2-14-49-15,3-8 0 16,2-8 20-16,2-7 0 16,0-3-14-16,7-33 0 15,6-21 1-15,5 6 0 16,8-7 0-16,-1 1 0 16,5-1-15-16,-1 3 0 15,0 4 14-15,4-7 0 16,-2-4 1-16,8-4 1 15,5-3-26-15,6 0 1 16,5-2 26-16,-4-9 0 16,1-5 6-16,-3 10 1 0,-1 6-10 15,1 0 0 1,3 0 4-16,10 0 1 16,8 0-9-16,-6-8 0 0,1-2-29 15,6-3 0-15,7-4 34 16,4-6 1-16,5-6-15 15,-1 11 1-15,1 5 13 16,-1 6 1-16,4 6-2 16,-15 19 0-16,-5 15-9 15,-11 17 1-15,-8 15 13 16,-7 14 0-16,-7 15-50 16,5-8 0-16,2 3-9 15,-9 8 1-15,-5 6 39 0,-7 8 1 16,-2 10-27-16,-14 5 0 15,-11 8-19-15,-7 12 1 16,-8 11 64-16,-19 34 1 16,-14 25-7-16,-9 2 0 15,-11 8 39-15,-3 12 0 16,-3 9-107-16,3-2 1 16,1 4 68-16,4 3 0 15,3 6-9-15,-8-2 1 16,-3-1-23-16,5 8 0 15,1 6 47-15,2-1 1 16,3 3-4-16,-3 12 0 16,-2 7 22-16,-3 10 0 15,-1 8-41-15,8-3 0 16,3 2 59-16,6-10 0 0,6-5-54 16,3 4 0-16,6 2 34 15,3 1 0-15,2 4 15 16,-3-9 1-16,0-5-33 15,-3 5 1-15,3 0-13 16,3-15 0-16,0-8 34 16,4-14 1-16,4-6-63 15,7-24 1-15,7-19 36 16,-5-6 0-16,1-17-23 16,5-13 1-16,3-14 9 15,-2-6 1-15,0-10 8 16,2-8 0-16,0-8 29 0,6-15 1 15,5-10-39-15,5-14 0 16,4-13-9-16,1-29 1 16,1-22 7-16,7 2 0 15,4-5-4-15,6-2 0 16,2-2-8-16,6 0 1 16,1 0 12-16,9-5 0 15,10-2 5-15,-7-4 0 16,7-5-7-16,4 3 1 15,1-1 0-15,2-9 0 16,5-8-1-16,-4 4 1 16,3 0 0-16,-3 2 0 15,1 2 35-15,3 7 0 16,2 3-35-16,-4 17 1 16,0 12-15-16,-5 8 1 0,0 8 18 15,3-3 1-15,-3-1-35 16,-2 13 0-16,-4 12 19 15,-9 12 0-15,-9 12-49 16,-7 14 1-16,-12 14 101 16,-16 10 0-16,-13 12-105 15,-11 19 1-15,-11 18 49 16,-11 13 0-16,-11 16 5 16,11 6 1-16,-2 7-58 15,-6 7 0-15,-3 5 14 16,-2 9 1-16,0 10 42 15,5 8 1-15,1 8-33 0,-17 3 0 16,-13 4 94-16,5 9 0 16,1 7 1-16,5 13 0 15,0 11-52-15,2-2 1 16,6-1-3-16,-6 10 0 16,-6 4-1-16,0-4 0 15,-3-2 0-15,4-9 0 16,1-9 63-16,13-11 0 15,9-13-10-15,4-1 0 16,8-7-37-16,-10-23 1 16,2-17 23-16,15-22 0 15,11-14-38-15,1-13 0 16,6-14-2-16,2-11 0 16,6-15-5-16,-1-10 0 15,5-6 49-15,4-20 0 0,7-12-41 16,-7-9 0-16,3-6-3 15,3-29 0-15,4-23 38 16,9 4 0-16,8-6-83 16,3 2 0-16,4 0 45 15,12 3 1-15,7 3-9 16,-3-10 1-16,-3-5 44 16,5 0 0-16,0 0-84 15,2-6 0-15,4-5 71 16,0-1 1-16,5-5-34 0,-3 14 1 15,-2 4 8-15,-4 14 0 16,-4 8-8-16,4 2 0 16,-5 6 8-16,-2 7 0 15,-1 5 1-15,-4 7 0 16,-7 8-62-16,-5 9 1 16,-3 7 131-16,-17 16 1 15,-11 11-72-15,-4 7 0 16,-3 9-21-16,-8 11 0 15,-11 9-5-15,0 7 0 16,-2 10-9-16,-5 3 0 16,0 7-48-16,-10 25 1 15,-3 20 82-15,-6-1 0 16,-7 5-9-16,-3 5 1 16,-1 4 11-16,-5 7 0 15,-4 5 36-15,6 8 1 0,3 7-69 16,6-6 0-16,7-3 75 15,-13 7 0-15,-3 2-68 16,-2 4 0-16,-6 1 35 16,2 11 1-16,0 7 20 15,6-3 1-15,5 0-1 16,5-15 1-16,10-10-11 16,-2-12 1-16,4-12-24 15,11-16 1-15,9-16-2 16,0-24 1-16,2-14 45 15,5-13 1-15,4-13-27 0,9-23 0 16,6-22 11-16,7-14 0 16,7-16-33-16,4-13 1 15,2-13-38-15,4-10 0 16,2-13 37-16,12-8 0 16,8-8-24-16,3 2 0 15,8-3 19-15,3-1 1 16,5-5 9-16,8 13 1 15,8 7 3-15,-3-3 1 16,7 1-9-16,-6 21 0 16,-8 16-23-16,-5 17 1 15,-9 14 22-15,-19 16 0 16,-16 15-35-16,-13 7 1 16,-7 11 33-16,-14 14 1 15,-14 11 6-15,-9 11 1 16,-19 12-22-16,8 1 1 0,-2 5 19 15,5 7 0-15,1 6-4 16,1 3 1-16,0 3-66 16,-3 7 0-16,-1-1 65 15,3 14 1-15,1 10-4 16,-4 0 1-16,1 1 11 16,-4 11 1-16,-6 10 21 15,1-8 0-15,-1 0 10 16,4-11 0-16,2-5-25 15,7-9 1-15,6-4-10 0,3-20 0 16,6-14 27-16,8-16 1 16,-1-13-11-16,4-7 1 15,4-11 25-15,-4 0 1 16,0 0-23-16,0-4 0 16,1 2-31-16,3 0 0 15,0 1 6-15,1-3 1 16,1 0 26-16,7-8 0 15,3-8-80-15,12-14 1 16,3-8 81-16,2-8 0 16,8-10-32-16,12-21 0 15,13-15-19-15,-5 8 1 16,4-2 15-16,-10 21 1 16,-6 11 6-16,-8 20 0 15,-6 17 4-15,-17 13 0 0,-18 14 2 16,-3 16 0-16,-7 15 63 15,-8 19 0-15,-10 17-61 16,-5-1 1-16,-9 0 14 16,1 4 0-16,-3 8-20 15,8 1 1-15,1 2 53 16,7-11 1-16,6-6-134 16,2-7 1-16,-1-9-242 15,20-1 1-15,1-3-1638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7:57.65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20110 16239 1222 0,'-5'-6'0'16,"-5"-4"139"-16,9 4 0 15,1-1-37-15,0 3 0 16,0 2-33-16,1-5 1 15,1 0-41-15,9-6 0 16,2-1 88-16,-5 1 0 16,-3 1-45-16,-3 1 1 15,-4 2-51-15,-2 0 0 16,1 2-17-16,-1-2 0 16,0-2 44-16,1-4 0 15,-3-3-48-15,1 0 1 16,1 2 22-16,-2-6 1 15,3-1-42-15,-1-8 0 0,2-3 18 16,0 1 0-16,2 1-41 16,-1 3 0-16,1 4 41 15,-4-4 1-15,0 0 58 16,1-2 0-16,1 1-76 16,2-1 1-16,3-1 49 15,-1 5 0-15,0 0-55 16,-2-2 0-16,-2-4 57 15,0 3 0-15,2 1-1 16,-3-6 1-16,-1-1-38 16,0 7 1-16,2 4 23 0,-1 5 0 15,3 6-24-15,0-1 1 16,0 5-3-16,0-3 0 16,-2 2-9-16,0-1 0 15,0-3-4-15,2-3 1 16,4-5 7-16,-2-1 1 15,-2 4 8-15,5-7 0 16,-1-2 1-16,0 2 0 16,1-2-8-16,-1-5 0 15,0 0 57-15,-3 1 1 16,1 8-77-16,0 3 0 16,0 4 26-16,0 4 0 15,-2 3 0-15,2-3 0 16,-1-2-26-16,1-3 1 15,2 1 24-15,0 0 1 16,-1-1 39-16,1-1 1 0,-2-2-53 16,0 4 1-16,0-2 13 15,1 2 0-15,1-5-1 16,0 3 0-16,-1-4 0 16,-1-8 1-16,0-6 2 15,0 6 0-15,-2-1-9 16,3 1 1-16,3-3 38 15,1 10 0-15,-1 3-66 16,-2 3 1-16,-3-1 67 16,1 3 1-16,0 1-36 0,-2-2 0 15,0 0 5-15,0-5 1 16,0-1 11-16,0 1 0 16,2-2 21-16,-2-1 0 15,2 1-40-15,-4-4 0 16,-2-2 18-16,1 4 1 15,-1 4-32-15,0-4 1 16,2-2 10-16,1 4 0 16,-1-1 3-16,2 3 1 15,0 0-9-15,0-1 1 16,-4-1 0-16,4-6 1 16,0 1 4-16,4-1 0 15,-1 2-4-15,-1 2 1 16,-2 3 33-16,0-4 0 15,-2-3-32-15,1 6 1 16,1 1 11-16,1-1 0 0,3-2 3 16,-2 5 0-16,2 2 5 15,-3 1 0-15,-1-1-15 16,0 0 0-16,-1-2 0 16,-1 1 0-16,-2-1-1 15,2 0 0-15,0 2 1 16,2-3 0-16,2-2-10 15,-2-4 0-15,2-2 11 16,-2 0 0-16,-2 1 24 16,0 5 1-16,-1 3-24 15,-1 2 1-15,4 0-48 0,0 0 0 16,0 2 55-16,0 2 0 16,-2 0 35-16,2-2 0 15,0-2-47-15,-2 0 0 16,0 0-18-16,2-3 1 15,2-2 20-15,-2-3 1 16,2-2 6-16,-4-6 0 16,0-4-8-16,-1 6 0 15,3 3 0-15,-4 2 0 16,-1 2-1-16,1 0 0 16,2 0 1-16,2 0 0 15,0-2-17-15,0-3 0 16,-2-4 16-16,-1 3 0 15,-1 2 2-15,0-7 0 16,0-3-5-16,3 1 1 16,2 1-10-16,-1 4 1 0,2 5 13 15,-2 1 0-15,2 2 32 16,-4 1 0-16,0 1-34 16,1 0 1-16,-3 1 1 15,0-3 0-15,4-1-5 16,4-3 1-16,0-3 2 15,-3-4 0-15,3-4-32 16,-4 6 0-16,0 4 33 16,-4 3 1-16,1 4-1 15,-3 1 1-15,3 1-8 16,1-3 0-16,2-1 3 0,3-2 1 16,5-1 13-16,-5 3 1 15,1 0-25-15,0-2 1 16,0-4 64-16,-3-1 0 15,-1-4-51-15,0 11 0 16,-1 4 0-16,-1 1 1 16,2 2-1-16,-2 0 0 15,0 2 21-15,-4-2 0 16,-3-1-23-16,7-3 1 16,1-1-8-16,1-2 1 15,0 0 0-15,0-4 0 16,1-1-32-16,-6 3 0 15,-2 0 46-15,3-5 1 16,0-2 5-16,4-2 0 16,2-2-11-16,-2 2 0 0,2 2 0 15,2 0 1-15,1 0-11 16,1 5 0-16,1 4 9 16,-5-2 1-16,-4 0-3 15,2-5 0-15,-4-4-3 16,8-3 0-16,1-3 2 15,-1 5 0-15,-2 3 9 16,4-4 0-16,1 0-6 16,-3 1 0-16,-4-1-1 15,1-3 1-15,3-4 35 16,-2-2 0-16,-2-2-36 16,-2 5 1-16,0-1 3 0,2 5 0 15,2 4 0-15,0 2 1 16,0 2 1-16,3-4 1 15,3-2-6-15,-6-7 1 16,-4-5-20-16,-2 11 1 16,4 3 18-16,-2-2 1 15,0 2-1-15,2 4 1 16,0 1-3-16,0 1 0 16,-2-1 2-16,-1 5 1 15,3 2 2-15,3-3 0 16,-1-3-1-16,0 1 0 15,0 2 0-15,-2 6 0 16,4 1-2-16,-2 1 0 16,-2-3 3-16,0 4 1 15,0 4 17-15,-2-4 0 0,-2-1-21 16,4 3 0-16,0 0 0 16,0 3 0-16,0 2 0 15,0 1 1-15,0 1-27 16,0 0 0-16,0 2 44 15,0-3 0-15,0-3-18 16,0 1 1-16,-2-1-19 16,2-5 0-16,0-5 10 15,0 0 0-15,2-2 14 16,-2 0 1-16,4-2-6 16,-2-7 0-16,1-7 4 0,-3 3 0 15,-2 0-2-15,1 2 0 16,1 2 2-16,0 2 0 15,1 0-10-15,-1-1 0 16,2-1 13-16,-2 6 0 16,2 2-7-16,-4 0 0 15,0-3 0-15,2-2 0 16,4-1-1-16,-6 4 0 16,0 1 0-16,-1 5 0 15,-3 3 21-15,2 1 0 16,1 2-21-16,-1 0 0 15,-1 0-1-15,-1 3 1 16,-1 1 0-16,3-3 0 16,0 1 9-16,2 0 0 15,2 2-9-15,-3 1 0 16,-3 0-8-16,1-5 1 0,-1-3 6 16,1 1 0-16,-1-2 1 15,3-1 0-15,3-4-35 16,0 0 1-16,1-2 34 15,-1 3 0-15,-1 1 11 16,-3 0 0-16,-4 0-8 16,3 3 1-16,1 2 4 15,-1-2 1-15,-3 1-10 16,3 3 0-16,1 2 1 16,4-4 0-16,6-2-20 0,-4 2 1 15,-2-1 23-15,-2 1 0 16,0-2 18-16,0 6 0 15,0 3-22-15,0 2 1 16,2 4-2-16,0 2 0 16,2 1-50-16,0 2 1 15,0 2-1-15,2-1 0 16,3-1 18-16,-2 0 1 16,-1 0 46-16,0 2 1 15,-4 0-85-15,5 4 1 16,1-1 117-16,1 1 1 15,4-2-107-15,0 0 1 16,2-1 108-16,-2 1 1 16,-2 0-81-16,2 0 0 15,2 1 38-15,2-1 0 0,2 0-17 16,3 0 0-16,2-2 8 16,2 0 1-16,-2 0-42 15,2 2 0-15,2 1 99 16,1-3 0-16,3-2-122 15,3 2 0-15,4 0 100 16,-2 2 0-16,0 2-33 16,-2-2 0-16,-2-1-3 15,-2-1 0-15,-1-1-35 16,0-1 1-16,-3-2 76 16,3-1 0-16,0-2-68 0,1 1 1 15,1 1 50-15,3 3 1 16,2 2-37-16,-2 2 0 15,0 1 2-15,0-3 0 16,0-1 13-16,-3 1 0 16,-1 0-6-16,-3-2 1 15,-4-4 8-15,-2 6 1 16,0 0 26-16,4 0 1 16,0 2-18-16,-2-2 0 15,-1 0-28-15,3-2 1 16,0-1 11-16,3-1 0 15,3-1-27-15,-5 3 0 16,-3 0 30-16,-1 4 1 16,-1 2-7-16,2-3 0 15,0-1 1-15,2-1 1 16,2-3-28-16,-8 4 0 0,-1 0 40 16,3 2 0-16,0 1-12 15,-3-4 1-15,-2-7-1 16,-1 6 1-16,-3 2 49 15,6-3 0-15,5-1-37 16,0 4 0-16,2 4-13 16,2-2 0-16,3-1-39 15,6 1 1-15,6 0 55 16,-8-6 0-16,-2-3-16 16,-1 0 1-16,-3 0 3 15,1 1 0-15,-1 1-6 0,3 1 0 16,5 1-40-16,-4-1 1 15,2-1 40-15,8 1 0 16,5 2 43-16,-4-1 0 16,2-3-23-16,0 6 0 15,2 4-17-15,0-4 1 16,0-2-43-16,2 2 1 16,0-2 37-16,7 6 0 15,6 1 10-15,-9 1 1 16,-5-1-26-16,3 1 1 15,-2-1 20-15,-4-1 0 16,-1-1-15-16,3 1 0 16,0 1 47-16,18 1 0 15,11-1-90-15,-14-1 0 16,-4-3 95-16,-14 3 1 0,-12-2-83 16,8-2 1-1,1-2 34-15,1 4 0 0,1 3 49 16,0-3 1-16,1-2-46 15,1 4 1-15,0-1 2 16,-2 5 0-16,1 1-29 16,-5-4 0-16,-3-1 72 15,0-6 1-15,0-5-50 16,-2 7 1-16,-1 1 37 16,2 1 0-16,1 2-86 15,-3-4 1-15,-1 0 92 16,2 0 1-16,4 0-68 0,-2 2 0 15,2 1 39-15,-2-1 1 16,-2-2-29-16,0-2 1 16,0 0 36-16,0 1 0 15,2-1-24-15,2 0 1 16,0 0-24-16,1 4 1 16,1 2 55-16,-2-3 0 15,0 1-57-15,-2 2 0 16,-2 1 70-16,0-1 0 15,-2-2-64-15,4 1 1 16,-2 1 19-16,1-2 1 16,0-2-3-16,5 1 1 15,2 1-12-15,-1 0 1 16,2 2 16-16,1-3 1 16,-1 1-5-16,-1 2 0 15,-3 1 0-15,3-1 0 0,-3-2 7 16,3-2 1-16,-1 0-25 15,5 2 1-15,1 1 17 16,0 1 0-16,0 1-1 16,-6 1 0-16,-5-3 0 15,2-1 1-15,2 0 21 16,3-2 1-16,-2 0-23 16,1 2 0-16,-1-1 15 15,5 3 0-15,1 0-24 16,11-1 1-16,9 3 9 15,-18-5 0-15,-10-1-2 0,7 2 0 16,-5-2 1-16,15 2 1 16,8-2-1-16,-2 5 0 15,-1 3 4-15,-1-5 0 16,0-3-6-16,-6 2 1 16,-5-2-1-16,-3 2 0 15,-3-2-9-15,13 3 1 16,11 3 10-16,-9-1 0 15,-1-1-4-15,-5 5 1 16,-1 2 4-16,-12-4 1 16,-6-2 29-16,5 3 0 15,3 1-46-15,2-2 1 16,4 0 20-16,10 0 0 16,8-1-11-16,-18-1 1 15,-7-1 28-15,-4 1 1 16,-2-1-30-16,2-1 1 0,0-1-2 15,5-2 0-15,6 0 47 16,8-2 0-16,6-1-47 16,-3 1 0-16,-1-2-11 15,-12 1 1-15,-15-1 57 16,4 1 0-16,1-1-56 16,1 0 1-16,0-1 9 15,1 1 0-15,1 1 7 16,-4 1 0-16,0 0-3 15,-3 2 1-15,-1 2 5 0,1 0 0 16,-1-2-7-16,-7 1 1 16,0-1 8-16,2 2 1 15,-2-2 1-15,-3 2 0 16,-3 0-24-16,5 0 0 16,1-1 13-16,0 1 1 15,4 0 1-15,-1 0 0 16,5 0 29-16,-4-2 0 15,1 0-39-15,6 0 0 16,2-2 10-16,-2 0 0 16,2 0 2-16,-2 0 1 15,1 1-6-15,-5-1 0 16,-3 2 1-16,5 0 0 16,0-2-18-16,-3 2 0 15,0 0 5-15,1 0 1 16,1-2 29-16,4 2 0 0,0 0-16 15,-3-2 0-15,0 1 11 16,-5-1 1-16,-2-2-12 16,-2 1 1-16,0-1 4 15,-4 0 0-15,1 3-9 16,-1-1 1-16,3-2 19 16,-3 2 1-16,0-1-20 15,1 1 1-15,-3 0 9 16,3 0 0-16,1 2-6 15,-7 0 0-15,-4 0 4 0,-2 0 0 16,-1-1-9-16,-2 1 0 16,-1 0 8-16,-1 1 1 15,2 1-4-15,-4-2 0 16,0 0 0-16,0 0 0 16,-4-2 0-16,4 2 1 15,4 2 47-15,-4 0 0 16,2-2-48-16,-1 2 1 15,1-2 2-15,-2 3 0 16,0 1-8-16,-2 1 0 16,1 3-6-16,-1 1 0 15,2 0 11-15,0 3 1 16,2 1 2-16,-1 0 1 16,1 1 10-16,-4 2 1 15,-1 2-24-15,-3 11 1 16,-1 7 52-16,-2-3 0 0,-4 1-120 15,7 0 1-15,1 1 90 16,1-5 0-16,-3-3-16 16,1 0 0-16,-3 0 38 15,4 0 0-15,1 2-63 16,4-2 0-16,0-1 27 16,0 1 0-16,4-2-1 15,-4 4 0-15,5 2 11 16,-1-3 0-16,-2 1-14 15,1 0 0-15,1-2 9 0,-4 2 0 16,-4 2-6-16,-1-1 0 16,1-1 8-16,-1 2 0 15,-5 0-32-15,7 1 1 16,-1 1 73-16,0 3 1 16,2 2-39-16,-5 1 1 15,2 1-15-15,-1-6 1 16,2-3-37-16,-1 1 1 15,1-1 30-15,0-4 0 16,-1-5 4-16,5 3 0 16,2-2 3-16,0 3 0 15,-1-3 1-15,3 6 0 16,-4 2 38-16,4 1 1 16,1 1-53-16,-8-1 1 15,-3 1-8-15,2 3 0 16,-1 2 54-16,1-4 0 0,-1-3-50 15,5-3 1-15,0-2 35 16,0-1 0-16,0-3-24 16,2 3 1-16,1 0 8 15,-3 4 1-15,0 0-39 16,0 0 1-16,0 1 44 16,0 1 1-16,0 2-25 15,4-3 0-15,5 1 10 16,-5-2 1-16,1-2-4 15,-1-2 1-15,-2-2 14 16,2 1 0-16,-1-2-40 16,-3 3 0-16,6 2 79 0,-3 0 0 15,1 2-49-15,2 5 0 16,-1 4 3-16,3 2 1 16,-7-1-12-16,3-1 0 15,2-3 20-15,-3-1 1 16,-3-3-53-16,4-1 1 15,-2-1 45-15,1 0 1 16,1 0 12-16,2 3 1 16,1 3-14-16,-1 1 0 15,-1 2 22-15,-1-1 0 16,-1 1-29-16,-1-2 1 16,2-3-6-16,0-1 1 15,1-3 4-15,2 0 0 16,3-2 4-16,-8 2 1 15,1 0-5-15,-3 0 0 16,4 1 16-16,-4 1 1 0,2 0-60 16,1 3 0-16,-3 0 91 15,4-1 0-15,-4-3-81 16,4 1 1-16,1-2 60 16,-5 0 0-16,0 0-22 15,0 0 1-15,0 1-10 16,-3 3 0-16,-1 3 40 15,2-2 0-15,2-1-51 16,0 1 1-16,0 0 26 16,0 0 1-16,-4 3-3 0,-1-5 1 15,1 0-11-15,-1-1 0 16,-5 0 0-16,7-1 0 16,-3-1 0-16,3 0 1 15,3-2-3-15,-4 4 1 16,0 0 1-16,2 3 0 15,-5 2 0-15,2 2 0 16,-8 2 0-16,3-3 0 16,1 0 3-16,0-1 1 15,4 0-4-15,-3 0 1 16,3-2 70-16,-1 4 0 16,-1 2-100-16,1 1 0 15,-3 2 29-15,2 1 0 16,1-1-65-16,-3-1 0 15,-4-1 69-15,8-3 0 16,1-4-14-16,0-1 1 16,4-4 57-16,0-1 0 0,0 0-92 15,0 0 0-15,0 1 106 16,-4 2 1-16,-1 1-108 16,1 1 0-16,2-1 43 15,-1 1 1-15,6-3-5 16,-3 1 0-16,2 0 13 15,2 1 0-15,0 1-8 16,-3 3 1-16,1 0 0 16,4 4 0-16,-2 3 2 15,1-2 1-15,4 3 2 0,-5-5 0 16,1-1-7-16,1-2 1 16,1 0 4-16,3-1 0 15,2-3-6-15,-6 3 1 16,1-3 4-16,3 8 0 15,-5 1 27-15,1 1 0 16,-3-3-36-16,6 8 1 16,4 4 0-16,-3-13 0 15,-1-9 10-15,-4 5 0 16,3-3-39-16,-5-1 0 16,5 3 67-16,-1-1 1 15,-1 2-52-15,3 1 1 16,4-1-14-16,-4-2 0 15,-2 1 35-15,2-2 1 16,1-3 11-16,1 0 1 0,0-3-31 16,-2 0 0-16,0 4 66 15,-9 0 0-15,-4 0-87 16,4 0 1-16,4-2 88 16,-2 1 0-16,2 1-70 15,-4 2 0-15,0 0 19 16,0-1 0-16,-6-1-31 15,2 0 0-15,1-2 69 16,1-2 1-16,-2-3-85 16,4 3 0-16,0-3 93 15,-5 1 1-15,1 1-51 0,4-1 1 16,4 3 1 0,-4-1 0-16,0-2-8 0,-4 6 1 15,0 2 6-15,-1 3 1 16,-4 2-42-16,5 0 1 15,0 2 76-15,2 0 0 16,2-2-63-16,-7 0 0 16,2 0 42-16,-5 0 0 15,1-1-15-15,2 1 0 16,1-2 32-16,1 4 1 16,-5 0-46-16,7-2 1 15,-5 2 47-15,7-4 0 16,-3-3-94-16,0-2 0 15,4-4 85-15,0 0 0 16,0-3-66-16,0 1 1 0,-2-5 57 16,2 2 1-16,0-2-19 15,-3-2 0-15,-3 4 20 16,3 0 0-16,-1 2-53 16,8-1 1-16,-1 3 55 15,-6 7 1-15,-3 3-62 16,-1-2 0-16,1 4 80 15,2-3 1-15,4-2-58 16,-3-3 1-16,1-2 33 16,-2-1 1-16,8-2-53 15,-4-1 0-15,0 0 23 16,0-3 1-16,0-6 73 0,0 0 0 16,2-4-97-16,-4-6 0 15,2 3 59-15,-4-4 0 16,4-1-21-16,0 1 1 15,0-2 26-15,0 2 1 16,-5-2 8-16,1 4 0 16,4-4-98-16,-4 3 1 15,4 1 56-15,0-2 0 16,4 1-29-16,-4 4 0 16,4-1 21-16,1-3 0 15,-1 1 16-15,-4 0 0 16,-4-2-9-16,4 1 0 15,4-3 41-15,-4 2 1 16,0 0-38-16,0 0 0 16,-4 1 12-16,-1 1 1 15,5-4 2-15,-8 7 0 0,3-2-15 16,-4 1 0-16,-1 1-39 16,1-2 1-16,0 1 77 15,-4-1 0-15,0 4-44 16,-1-5 1-16,-5 3 0 15,3-1 1-15,-3-3-18 16,-8 1 0-16,-1-2-33 16,-3 1 1-16,-4-3 88 15,3 4 1-15,-3 1-86 16,2 2 1-16,2 1 101 0,0-3 0 16,3 2-96-16,-1-1 0 15,1 1 75-15,-3-2 0 16,-2-1-68-16,-2 3 0 15,-2-1 95-15,0-1 0 16,0-3-122-16,-3 0 0 16,-1 1 63-16,3-3 0 15,1 0 20-15,2 0 0 16,3-3-13-16,1-1 1 16,2-1-29-16,-1-1 1 15,1-1 22-15,3 0 0 16,0-2-26-16,-10 1 0 15,-11-4 31-15,7 3 0 16,0 0-19-16,1 2 1 16,6-2 47-16,-4 5 0 15,6 0-67-15,-1-1 0 0,3 5 75 16,-2 3 0 0,-3 3-48-16,-6 1 0 0,-1 0 3 15,1-1 0-15,3 3 1 16,-1-2 0-16,4-2-1 15,-2 3 1-15,2-3-26 16,-2 2 1-16,-1 0 57 16,0-1 0-16,-3 1-75 15,1-5 1-15,0 2 79 16,6-4 1-16,4-4-41 0,-3 2 0 16,1-5 3-16,-4 3 0 15,-2 1-2-15,0 1 0 16,1 0 0-16,1 2 0 15,-4 0-1-15,2 2 1 16,2 0 0-16,-3-1 0 16,1 1-2-16,-4 5 0 15,-1-1 2-15,-2 1 0 16,0-3 2-16,1 1 1 16,1-1-3-16,1 1 0 15,1 2 0-15,-1-3 0 16,3 0 0-16,-6-3 0 15,-1-2-13-15,1 1 1 16,-2 0 11-16,0 0 0 16,0 0-16-16,2 0 1 15,2 0 20-15,-1 0 0 0,3-2-4 16,-10 0 0-16,1-2 7 16,-3 4 1-16,-3 4-47 15,3-4 0-15,3 0 97 16,1 4 0-16,0-3-106 15,0 3 1-15,2-4 91 16,-7 0 1-16,-1-4-48 16,5 3 0-16,-1-3 6 15,0 0 0-15,2-1-3 16,4 0 0-16,5-1 3 16,-7 1 1-16,-1-2-6 15,-7 3 1-15,1 2-2 0,-1-2 1 16,3-3-27-16,1 7 0 15,2 0 50-15,0 4 0 16,1-4-40-16,1 5 1 16,1-1 45-16,1 0 0 15,-2 1-29-15,0-1 0 16,0-4 0-16,2 3 1 16,4 1-3-16,1-2 1 15,2-2 4-15,2-2 1 16,2-2-22-16,0 1 1 15,0-1 53-15,-10-5 0 16,-4 3-34-16,-1-1 0 16,-4 2-19-16,4 1 1 15,4 1 19-15,-2 3 1 0,2-4 1 16,-2 4 0-16,0-2-22 16,-4 0 1-16,-3 2 62 15,1 0 1-15,-1 0-99 16,3 2 0-16,4 0 75 15,0-2 0-15,2 4-28 16,2-4 0-16,1 0 29 16,-3-4 1-16,-2-1-31 15,0-3 0-15,0-1 18 16,-2 2 0-16,0-2-24 16,6 0 1-16,3 0 26 15,1 2 1-15,-1 0-38 0,-7 1 1 16,0 1 50-16,4 1 0 15,1 1-28-15,-1-1 1 16,-2 0-29-16,3 4 0 16,4-3 67-16,1 3 1 15,-1 0-65-15,4 0 0 16,3 2 27-16,-5-2 0 16,0 0 14-16,-3 0 0 15,-5 1-56-15,5-1 1 16,3 0 42-16,-2 0 1 15,2 0-3-15,2 0 1 16,1-1-2-16,3-1 1 16,3-4 6-16,-1 3 1 15,-3 1-6-15,-3 0 0 16,2 0 21-16,-2-1 1 0,-1 3-64 16,3 3 1-16,2-1 52 15,-3 0 1-15,3 0-16 16,1-2 1-16,1 3 37 15,-6 3 0-15,-2-3-76 16,5 1 0-16,4 1 97 16,1 1 0-16,-3-1-103 15,4-5 0-15,2 0 61 16,-7 4 1-16,-5-1-51 16,-4 3 1-16,-6-1 21 15,-1-1 1-15,1 0 7 0,4-1 0 16,1-1 49-16,4 3 0 15,2 1-82-15,4-3 0 16,1 1 68-16,-3-2 0 16,-4 1-28-16,7 1 0 15,4 1 8-15,-7-1 0 16,-6 3-16-16,2-1 0 16,2-3 29-16,2 1 0 15,1-2-49-15,3 1 0 16,1 1 49-16,4-4 0 15,3 0-22-15,5 3 0 16,1 1 0-16,-4-2 0 16,1 2-19-16,-3-4 1 15,-1 0 21-15,3 0 1 16,4-4-6-16,4 2 0 16,4-2 4-16,-12 1 1 0,-5 3-21 15,11 0 0-15,6 0 56 16,-6 3 0-16,-1 1-76 15,3-2 1-15,4 2 36 16,-10-1 1-16,-3 1-10 16,1-2 0-16,-1-2 12 15,1 0 0-15,-3 0 20 16,3 0 0-16,1 0-48 16,1 0 1-16,2-2 84 15,-2 0 1-15,-3 0-101 16,7-1 1-16,0 3 75 0,2 0 1 15,-1 0-40-15,3 3 1 16,0-3 5-16,1 2 0 16,3 2-29-16,-3-4 0 15,0 0 45-15,1 0 0 16,5 0-24-16,-7 0 1 16,-4-2 21-16,0 2 1 15,-1-2-49-15,-2-3 0 16,-1 1 15-16,-5 0 0 15,3-1 19-15,-7 1 0 16,2 4 22-16,-2-2 1 16,2 1-42-16,0 1 0 15,2 0-42-15,3 1 0 16,6 1-465-16,8 2 1 16,-1 1-1062-16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262926C0-D828-4E24-A6FE-3FA4616FAE59}" type="datetimeFigureOut">
              <a:rPr lang="en-US"/>
              <a:pPr>
                <a:defRPr/>
              </a:pPr>
              <a:t>4/8/2022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7B8B2A34-EFDB-4F46-B4AF-4AE05A6317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535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Image credit: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https://www.pinterest.com/pin/292945150756287202/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https://www.pinterest.com/pin/549509592004746347/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FCD13A5-32C6-4F7B-B69D-76094E8F9723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55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94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C1FE54-3822-4313-BDE0-E707FD6E8699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20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02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kind of biological question can be rephrased in which of the following machine learning problem statement(s)?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67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85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440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049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89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5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Unwanted labels</a:t>
            </a:r>
          </a:p>
          <a:p>
            <a:r>
              <a:rPr lang="en-US" dirty="0"/>
              <a:t>Data range</a:t>
            </a:r>
          </a:p>
          <a:p>
            <a:r>
              <a:rPr lang="en-US" dirty="0"/>
              <a:t>Non-normal distributions</a:t>
            </a:r>
          </a:p>
          <a:p>
            <a:r>
              <a:rPr lang="en-US" dirty="0"/>
              <a:t>Different types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46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623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610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71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  <a:r>
              <a:rPr lang="en-US" baseline="0" dirty="0"/>
              <a:t> credit:</a:t>
            </a:r>
          </a:p>
          <a:p>
            <a:r>
              <a:rPr lang="en-US" dirty="0"/>
              <a:t>https://live.staticflickr.com/2615/4026814703_1e41b03876.jpg</a:t>
            </a:r>
          </a:p>
          <a:p>
            <a:r>
              <a:rPr lang="en-US" dirty="0"/>
              <a:t>https://upload.wikimedia.org/wikipedia/commons/a/af/Reduce_Reuse_Recycle.jpg</a:t>
            </a:r>
          </a:p>
          <a:p>
            <a:r>
              <a:rPr lang="en-US" dirty="0"/>
              <a:t>https://discover.rbcroyalbank.com/wp-content/uploads/banner-small-garbage-day_402x-1.jpg</a:t>
            </a:r>
          </a:p>
          <a:p>
            <a:r>
              <a:rPr lang="en-US" dirty="0"/>
              <a:t>http://intranetfactory.com/content2/image.axd?picture=2010%2F11%2Fistock_000011760242xsmall.jpg</a:t>
            </a:r>
          </a:p>
          <a:p>
            <a:r>
              <a:rPr lang="en-US" dirty="0"/>
              <a:t>https://image.spreadshirtmedia.com/image-server/v1/compositions/15153709/views/1,width=650,height=650,appearanceId=2,version=1547213188/hitchhikers-guide-42-t-shirt-all-our-hitchhikers-guide-products-are-unique-works-of-art-not-available-commercially-international-shipping-availabl.jpg</a:t>
            </a:r>
          </a:p>
          <a:p>
            <a:r>
              <a:rPr lang="en-US" dirty="0"/>
              <a:t>https://cdn.iconscout.com/icon/free/png-256/discount-ribbon-tag-label-sale-shop-shopping-1-24561.png</a:t>
            </a:r>
          </a:p>
          <a:p>
            <a:r>
              <a:rPr lang="en-US" dirty="0"/>
              <a:t>https://cdn.searchenginejournal.com/wp-content/uploads/2017/09/Untitled-design-10-760x400.png</a:t>
            </a:r>
          </a:p>
          <a:p>
            <a:r>
              <a:rPr lang="en-US" dirty="0"/>
              <a:t>https://www.vision.org/sites/default/files/img/2015fall_checking-the-bias_1920x1080.jpg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6"/>
            <a:ext cx="10160000" cy="1470025"/>
          </a:xfrm>
          <a:noFill/>
        </p:spPr>
        <p:txBody>
          <a:bodyPr/>
          <a:lstStyle>
            <a:lvl1pPr algn="ctr">
              <a:defRPr sz="360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600" y="3886200"/>
            <a:ext cx="9245600" cy="1752600"/>
          </a:xfrm>
        </p:spPr>
        <p:txBody>
          <a:bodyPr/>
          <a:lstStyle>
            <a:lvl1pPr marL="0" indent="0" algn="ctr">
              <a:buNone/>
              <a:defRPr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52400"/>
            <a:ext cx="10871200" cy="685800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90600"/>
            <a:ext cx="10871200" cy="5257800"/>
          </a:xfrm>
        </p:spPr>
        <p:txBody>
          <a:bodyPr/>
          <a:lstStyle>
            <a:lvl1pPr>
              <a:defRPr sz="2800" b="1" i="0"/>
            </a:lvl1pPr>
            <a:lvl2pPr>
              <a:buFont typeface="Arial" pitchFamily="34" charset="0"/>
              <a:buChar char="•"/>
              <a:defRPr sz="2600" i="1"/>
            </a:lvl2pPr>
            <a:lvl3pPr>
              <a:buFont typeface="Arial" pitchFamily="34" charset="0"/>
              <a:buChar char="•"/>
              <a:defRPr/>
            </a:lvl3pPr>
            <a:lvl4pPr>
              <a:buFont typeface="Arial" pitchFamily="34" charset="0"/>
              <a:buChar char="•"/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F3A524-285E-476C-A9E3-6B00CAF205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1"/>
            <a:ext cx="5386917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6402"/>
            <a:ext cx="5386917" cy="4816473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990601"/>
            <a:ext cx="5389033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76402"/>
            <a:ext cx="5389033" cy="4816471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A873B6-344D-4D22-BF4E-04F397A088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76200"/>
            <a:ext cx="10972800" cy="685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914400"/>
            <a:ext cx="10972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1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 cap="none" baseline="0">
          <a:solidFill>
            <a:schemeClr val="tx1"/>
          </a:solidFill>
          <a:latin typeface="Cambria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b="1" kern="1200">
          <a:solidFill>
            <a:schemeClr val="tx1"/>
          </a:solidFill>
          <a:latin typeface="Cambria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i="1" kern="1200">
          <a:solidFill>
            <a:schemeClr val="tx1"/>
          </a:solidFill>
          <a:latin typeface="Cambria" pitchFamily="18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mbria" pitchFamily="18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uLab/ML_worksho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model_evaluation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g"/><Relationship Id="rId2" Type="http://schemas.openxmlformats.org/officeDocument/2006/relationships/hyperlink" Target="https://github.com/ShiuLab/ML_workshop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an-introduction-to-feature-selection/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emf"/><Relationship Id="rId5" Type="http://schemas.openxmlformats.org/officeDocument/2006/relationships/customXml" Target="../ink/ink2.xml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customXml" Target="../ink/ink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hart" Target="../charts/chart2.xm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416C15-70EA-4080-A7DB-21BE6B07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1600" y="-340915"/>
            <a:ext cx="5191035" cy="6817916"/>
          </a:xfrm>
          <a:prstGeom prst="rect">
            <a:avLst/>
          </a:prstGeom>
        </p:spPr>
      </p:pic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2209800" y="1905000"/>
            <a:ext cx="7772400" cy="1295400"/>
          </a:xfrm>
          <a:noFill/>
        </p:spPr>
        <p:txBody>
          <a:bodyPr/>
          <a:lstStyle/>
          <a:p>
            <a:pPr algn="ctr"/>
            <a:r>
              <a:rPr lang="en-US" altLang="zh-TW" sz="4800" dirty="0">
                <a:solidFill>
                  <a:srgbClr val="3399FF"/>
                </a:solidFill>
              </a:rPr>
              <a:t>Machine Learning </a:t>
            </a:r>
            <a:br>
              <a:rPr lang="en-US" altLang="zh-TW" sz="4800" dirty="0">
                <a:solidFill>
                  <a:srgbClr val="3399FF"/>
                </a:solidFill>
              </a:rPr>
            </a:br>
            <a:r>
              <a:rPr lang="en-US" altLang="zh-TW" sz="4800" dirty="0">
                <a:solidFill>
                  <a:srgbClr val="FFFF00"/>
                </a:solidFill>
              </a:rPr>
              <a:t>Hands-on</a:t>
            </a:r>
            <a:endParaRPr lang="en-US" sz="4800" dirty="0">
              <a:solidFill>
                <a:srgbClr val="00B050"/>
              </a:solidFill>
            </a:endParaRP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2286000" y="3810000"/>
            <a:ext cx="7772400" cy="2667000"/>
          </a:xfrm>
        </p:spPr>
        <p:txBody>
          <a:bodyPr/>
          <a:lstStyle/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Shin-Han Shiu</a:t>
            </a: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Michigan State University</a:t>
            </a: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AutoShape 13" descr="data:image/jpeg;base64,/9j/4AAQSkZJRgABAQAAAQABAAD/2wBDAAkGBwgHBgkIBwgKCgkLDRYPDQwMDRsUFRAWIB0iIiAdHx8kKDQsJCYxJx8fLT0tMTU3Ojo6Iys/RD84QzQ5Ojf/2wBDAQoKCg0MDRoPDxo3JR8lNzc3Nzc3Nzc3Nzc3Nzc3Nzc3Nzc3Nzc3Nzc3Nzc3Nzc3Nzc3Nzc3Nzc3Nzc3Nzc3Nzf/wAARCACfAHoDASIAAhEBAxEB/8QAGwAAAQUBAQAAAAAAAAAAAAAAAQACAwQFBwb/xAA4EAABAwIEAwUGBQMFAAAAAAABAAIRAyEEBRIxIkFRBhNhcfAHMoGRobEUQsHR4SNi8RUzcoKS/8QAGgEAAgMBAQAAAAAAAAAAAAAAAAECAwUEBv/EACMRAAIDAAEEAgMBAAAAAAAAAAABAgMRIQQFEjETQSIyUZH/2gAMAwEAAhEDEQA/AOlBPCaE8LtKQpwTQnAKLGEC6eE0JyiPAhFAIhABCMJARvKKQwQjCSdCYDUUYShADUk6EoQBnBSAJoCcFNsiEBOAQCIUWxpDgLIgJBFIYQE5g4ggE9guJSbA4x2XzXPT7UDk+JzLF1aFPMK4fTNUluloe7bpAC7MuQ+y6mcz9omfZq5wd3T67gepe8tB/wDIK7DCqq9MnZmjQE6EYRVmkBsIwilCNAbCUJ8JQjQM5qcgAnwpCANk4BCE4IGIJ1gJcYA3KQC87n+cMp1ThqbiGtcGPLZu48vgqL7lVHyY1HeDYq41ocWUS2eb3Gw+PwWbnGLzRmFqnK30KtYsIZTc7TJIMQY6rx2NzitWxzmYVzjSc/SGgQB4m1+a1KOYmlUlzyGtEDTY7fdYlndknjOqNTRi+x7Js67NYjMv9TyupSbiKdNrHOqMvpLidieq6rTxDHtBJa3/ALLwxzeqHDuK8Nj8vXxm6kbnVUvD6kFw3LG2n+VKvu8NzAlS3ye8hKFRyfGfi8Kwl0uAC0IWzXYpx8kcuYNARRhGFMBsJQikmBQCcEglF1IQYRCCcEmxkWLrtwmDrYlxtSpud8hb6wuS4nMH1qlV0m7iYm8kzPmV0Dtrjhh8pOHb79feOTR/K5eHOkuDW3nnteyxO6W61FHX08Ptl7D1nCoTUaYMWaRMn9VdGJYXE6tJaLtJvb49FVw9NgZwNta49X3V2mWsbLZeJiI5rz1maXTeMlpUxU1FoLyYN/E9CpRqDwzTJ1AG+452QoObqBkgaYBIgeZTTVcyo4kD/lG/iqY75nRUtR6XIq7sPWYAQaYMSOkwf0XsYXPMDVJqMLLsgbjddDp3Y0nfSPsvVdsm3Bpmf1MPGWihJOQhapzAhKE6EIQBQTgkBdOAUtAAF0XFrGOe9wa1oJJPIIgXXn+2GYGhhRg6RIfUGt5/t6fH9FVdaqoOTJQg5ySR47tPmZzDG1KjXS2YYDYBo2H3+KwKbHCo28iBqi/NXMc6XA6badgs52KZJa0EOHCT0C8tOx2ycjXrrxYbGFbcAOJE8unoFXqFJrnODXaDAmTA8/qsjL8Qaj3BpLtJkco8VsCqKYb3gA0290/DwXDbFp4ih1S8sBVfTYSGudpm4N9P7c1SxOJLmS2HDpF1axtcOrMGlvvTN42UDsPqrFmoCXCATdWVVP3I7oQ8Fyb2UkVWsku0N0uNr35LoODeKuEovB3aFzvBVB3TqdLluecgr2mQYlppHDGQ5o1NB6bFbfbpqM/H+nD1kNWo1kkUrLaM4CSMJQgRRhOAsiAnAKQAaBPTxXKe0GYHG5zXqmppaahDTANgYA+gXTszrfhcsxdeY7ui4g+MWXHDVBL6h0nUbEH1ZY/dbGlGKO3o462yOsbsOmCBzPgs5znNBLSJc69tgrmNLu60sgcMGVRYzWQ6qXAkkNgRssmtcGvFIuZe/QWSLXE9Vbq45z3Cm53AOd7FZlZtRzf6Z4ZGo2KsUGua3iHETyv9EpRW+RbGtbppU38AADbke6eU/wCVpNFMuBJaDaHeuayqDANQdBfMhoE7KyarmVHNeRLeIAbfFVyszhEnDTYy6uym06adTjnQJ3v6+a3ssxDqWLY9j3GHSOUg8vHnuvKuoiqym1z3tGoPaaZ6Xut7KyX96XSHNmCfyyPurumu+2UXVLxZ78EESLjkiqmUVTWyzDPcZd3YBnwsra9RCXlFM861jwEJQikpCKoCMJ0JAKQjH7XGOzeNG0tAPlqC5HVY5lNz+FtOZidj5bf4XZs9w/4rJcbRAJLqRIA3JF/0XIXu0mox8HSQHADaOXlssXua2SZ39G+GilUGincuBNomY8FFrB0yOJp92LjyVqsxj6rm3aXQJaLHyTaOGYHvvccIJsJ6/P7LMWYasOSIU/6sCxHETyIVqmBpa4EEGbC9h1T6mHa6mHvMhu4iJCkp0QGEADSGkDVYcv4UGWt8YS0dJ7sF8vEQWtiRt8FK/Dt1vaQ2RpFr29dVEdTg0hrnEEi55dPBX6Dg/jEAuhrj7wvvHSVS1zooyYqNLU2m0PZBIa4k3iZj6eC3cG4uIcXFsEQYvAlY9OnrdSJdwyOObR5bf4WvQqFzSOFriBIkzv8Asra449I2vg9nkj+8wII21mFfhVMnpmll9IEzI1fNXF6qlZWkeds/ZgSlGEoVpAgSSSlSYhGNiJ8FyrtRlAwGZ1mNaO5qAvpyD7pn7LqFR0bLB7SYOlmOCNNzg2qy7Hn6jyK4+rp+Wvj2i+iz45nMnMB2DncRvMRHj8kWU4qOOsiSOKOU9fkp3AsNShVaab2G7SL+iiJAc4ta6bHSPUbrzMpeLaZtV2L2RuY0OY3SHSd9Xo8x8kX1CwhtOCXN4jNv4UtOGNJ1Ak9Tv52VZrXOcZJk8/jyCipb7JSlpYwzRUGhziCdmQbxfZatOnS1upmRLZEbTNrclnYAOYKgnhAmCeo+avtL3hrmtbDRLrg7QN1XKX5Di/skoUwarQ0CQS0QNp/j0VuZLhXYmsxhJgm9/XJZ+GpxppgB5ZeTzXs8iwQwlDvH/wC7U3PMBaPRVfNNfxHL1fUKMc+zWYA1jWtEACITk0FOXpEYwkkkkwK6aZhSRKaQmBTrlwBsvP5rUqd27TK9S9k7hU8RgadVpBASfoaOQ9oq2Ja7vNJ1N2P8rApdpqLXd3jGuoO5OI4Z812PG9n6dWYaLrzeYdhsLiNWvD78wFnX9JGx7KJ1V2NemeYw2ZYaoA5tRrmk7gyCrZxlCqwB72kbSRsPXTom1vZlhi4upsqMP9hLfsox7MmuN62JPnVd+64Jdti3w3/hd88kWXZrg8K095VpNE/nPxhHCZ3hsU8Nwh7xxsXDY33U2C9l+Fa8PqU3Fw/MQSfmvVZX2QoYIDu2RHUKyvtFbeybZXPqZ5wSZDRps01anHU5TYN8h+q9ZhqmodVSwuWCmAtKnS0Cy2Kqo1R8YLEccm5PZErU8JrU5WCEkkigCKEiE+EoQIjLUCzwUsJQgZAac8k00AVZhKEYBV/Dt8ERRHQfJWIShGAQd2OieGKSEYQAwNTwEgE5AARSSQAkkkk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5" descr="data:image/jpeg;base64,/9j/4AAQSkZJRgABAQAAAQABAAD/2wCEAAkGBhQSERUUExQWFRQWGBgaGRgVGBcYGRwYFxcYHBwYGBgYGyYeGBkjGxcXHy8gIycpLCwsHB8xNTAqNSYrLCkBCQoKDgwOGg8PGi8kHyQqLC8sLCosLC0sMCwsLCwsLCwsLCwsLCwsLCwsLCwsLCwsLCwsLCwsLCwsLCwsLCwpLP/AABEIAMIBAwMBIgACEQEDEQH/xAAcAAACAgMBAQAAAAAAAAAAAAAFBgMEAAIHAQj/xAA/EAABAgQEBAMGBAUDBAMBAAABAhEAAwQhBRIxQQZRYXETIoEykaGxwfAUI1LRB0Jy4fEVYsIWM4KSU3OyF//EABoBAAIDAQEAAAAAAAAAAAAAAAQFAgMGAQD/xAA3EQACAgEDAgMGBQMDBQEAAAABAgADEQQhMRJBEyJRBRQyYXGRgaGx0fAzweEjNEIkQ1Jy8RX/2gAMAwEAAhEDEQA/AESqPsAkXcluZ/xHQccwmbNp5c+mmEAykJUiwzJ2b3m2kc9qkOlKxpv0P20E8G4xnU4CQQpA0Sp7dmhYhyJrbKzt0dvX0gSfhpQrzIIPUERckZpjS0JKiouwDno2/cxe4h4rmVSgVDKALJBt3iqniSeEBAWwHIJBb+oB46STPCpR5sAGF8TkIo5BksFVE0ecgvlTskEadecKlQhh2iRVS5c3PWKtZPsYkoOZxyqqSTGP+GNCZkxa1XTKICf6jv6D5iOqlWQWN1BugdteQ1HpCX/Dq1MFMASo6dGAfraHRcpMxKQoPoz3G5f3xkfaVvXqmJ4G32ldSt7uuD2ljDk5nKg49dL6ffOJDID/AH6xrTVPhuk7aKF8wBe3I7esVzWkaQBsMSfSxY4nmIIA5/b/AELwGnReqah3+Pv/AMQLnzHixdzC61IGDAH4gSp60E2Uy09tCPQ/OD2HY6qUcyCz68j6Ql8cTSjw5o1SpvQjT4CPaDGAtALw78BmrW5f4RM5rawtpT8Y91/Eipw8zBuTwOOJkXBI7GAkuuG8eTcRGwio0s5yeYv8Nh2l+biLu9+8VpUtUxQSi6lG33yEDlTyRFzhPER+KAP6VX62b1sYtFPSCR2nBziWxwvPpp2deVSVEkGWSSCToQQPeII01coVaUqSoJUGBILOGOumzQdrq0ZbwNkVPiDyoKorZxY3Uw42hgsZVK+sZKumKpZYjzbCAeDYhMQrLMQtCkq8qlJIBY2YmxcQVo6u1xp84jrKx366gaRSzKdzzKwDiEF1QUCS19tn6QBXOWQUISogaZQT6RSmV80E5Ja1gB/KCR2P9oJ0NeAkWF7xMkEDqkcYkSappQdwW31B9YGqxCYZqSJalIbzKSHYvyEXcSmoW40J0PXaJOH1jILjv1iIVWPy4likrvLstEqolhMxKVp1D6g80kXB6iKEycumJkk+JKX7BUzg/pOz79e7vYrfy150B3IcCz9b2feK+IqE1LH4wMwas9J3WGIwcS7TUy5iCwAe3m+MKfElLVUy/GkyStw0zKCoFILj2b2csW3h/wCGqfLKyqWVa3Vr6xem0yT0MWpaQ2cAj9YKyDic1pz+ISy2AIuAd4C4jgxRMTkmTDKUcpTmU4PS7kR1GowWWS5SH5gfWB9Tw5LVzHYnYu/wiyvWLVtjErest3nLamatCylCQUg2JVqOekZD7M4Olkkv8/pGQUPaNONx+v7wfwHiH+EUEkkeUj4tYvo/79ICLmZTlVY/ekM1bVFRsAATsN2HwtpA6mkeMtSFgZSU+yCCbukPrDSp8ZJmw1B6XCJ8Rgo1PLYfD9orzMSJtD2jCJaE+GpIymxAZi9+trf5hcxnhZKM2QB7kMo6EeUHMzAdt9YtrvrLYIxA9Wt9e43HygEVHOJZGHzagtLSVNqdAO50EXpfBdSbkJA5u5bmwEO3CldT0dP4UxWZWZRISkuSTvsLMLnaLbL1UeQ5MVddlvkAJkPAktcqUqWuxSskXeygPqDDlKq+7a/L9hCfNxdPi5kOEl3BYFjvrBKTiY5xk9ZUz2GzHM0elrYVBHGMRjXWvYnsdx67xWmToGisHONZtZ1gIVHMt6QvEszp8VJk2KM/EA+sU52INd4Mr05li4gLj2f+Wkc1fIGFGjrlSzY25QwY7IXUrSmWMygdBpfcnbSGnhn+H0tDKmATF9fZB6DfufhGkS6rSacLZz6TOX0Pq9QzJso2zFSjrZswOmWtXZJPxjSoxGZL9tC0/wBSSB7yI7LJwEAaCIazAkkEFL+kLh7Srz8G0uOjTp6evf6QHwrwumbITNn3zAKCSSAAoOHa5LQVThdLKmgypaUWZSkO/wAX6XgHiXEhoyJCh5QkZWawFsrHYMIEK4xKleRHv390QZbrRmsbH7RW1QrYq3aPE8AMQdrv+0RYFXSnUzFLnQ21v8XEef6XMVKdbIcXYks+zwi4lhiqGc0paghd2d2PrFFNBcnJwew7SJIxiO3FOJ+HLK5bZrMB/MSQAO9zFDh9dTOWnxwhCQHUBmzHkHdhtz3inw9J8WYVTlFQQzcr7tDDS4qlCy5A5dv3ix0VF8wGczgyTgQ/NAQhzY7DlACkpMy1kE+ckgbA7sOtzEGIYsZoaWc2txcD13MVaeu8IBKixFhdn9YHJyc42kwvbvJMdoFplkpIzsW5W2gNgNcuQkJUQobXuPVrxexDFbM7qNgBfXc8op0mHnL5ngirBUgjAjrQ6JbF6rfwhL/XsyrvbSKNZj2VYcHLa/r+0RppLmIlpym8Xe7rDLPZtXKHBjvheJMA0GpMwq8wHvjnWG4lkIB9lwO3KHHDsQysQbcukJbKzU2G4ie+k1tgw2qaP5o2p0ub/KIhPltmcP8AXtFNeK5S490QJAILQXniEiuXGQAOJx5HvEHpPdE5XNqCFPy5xBhlYpS1kMMpSzep077R3X/pSlQTMmolk7lQHwHP4x6lVGTlCEMd/Dt8od++YGCuCfUxwdWrWCwKTiclGNEpIYbA6C3IAenxgZX4oS3p9/KOvVXC+H1LpCUpVzQDLP0BhOxX+FxkLKwozJXUMpPdrHvaJV6ms7t+/wCcJOvQjAGD84H/ANcWuSmTL1UXKhqNmHIn71iwnhmVLAExbLbTkYqU1MJE/oDp0g7XUfiLSsKTlOvQcm7fKLgwVfLLaKlqUAbZGSfnAa8BUlZ6XeKNSpnYkEfSD2MYmM/l2sO0K9ZOcvEwAxhQJ6fNPafiMpJSrXvFmbjoOhhdrKHxFBtW15ARBJwCdMmCXLJJOrkskczyEEHS0HzE4mfv1ttTlcZhmfi43LRAupWoE3AAs4uXdm9xhvw7+HcqVLCigzpn6luz/wC1Og9X7xQqcJmiYDNlEISXcFLWIyjtA6ainOE/Pb7CUe9WWbE4ELcHcOEJBUDnWxL7O3l9PnHRKLDEoF2gBguIJYAWMH6ZRVe4T8+0IbbzY5Lcw2xsKETZRLcqS+1usa1KeQ9YnmzfKNooVFW2kUscDBgy5JzFriTh+XUoUlQGZrKZ1JOxB+kcUmzptNPyrDKlrDjnlIPuPPrHd6ic0cz4/okrWhQHnJKfTX4Xht7I1JDmpvhP5Tmq05sXqXkfnHWTxbLmywUr8pDsSHHQiEfiKsmT52awQmyXNydy2w0H+YoUMrwg3xN9IJYRhRqphCleHLQM0xatEpH1Owg+ujosyDn0zCE9nItfVaftKsirmIJKJgS7WZwfQGKuIVdQs3UnKdkgh+7v84PSsdoZS1JTSmcnQKmLuWe+VmDxNSYRLqQky0qkBefKVEKQVC7B7sAQLDnBXh4OcDP0nDpqCDsQPXP+TDPAuQ0iX9pJUDzcKP0IinxDJC1IDar07An9oX59bUUqloAaYNUm4LafDQwQ4IXMqpips43ByhOgHP1hfqEKBrjwPvkyinT+FcM7jnMa8K4aSEhTXPSL1RhYSG05wZp5iZaBygLiuMJfUMYWUWlzGtVljttxBKpPmYP1ilisnKH5taLSa13ILvzH7QOxWof0tBviknph++d4Omlwp+X0cQxYHiwXKSRuBCrW1ATKUo7JPygHwtxCZfkUbbROzSHUVFhyD/8AYl9o2KLFUzrP4tojm1Dwtox4NrGi8cHNoUjRvniLyuIbXWJB1jIAf62IyLfdW9JCP6AbuSx+3vqYxKGV29C/20afzNFggAjc3vp7oWGt8dWOIxW5DtnmVgmClLjinyzPMhRa+of5jpFCpS2rCKz8rfOOVuy8S5lWwbxe42woyJoWPZPwPKAkvErNHQOI6VU6gUdZiUqIcOSU3APcWjj9PPMy6UlJ5Ej4H940WkAtr+kI0+rUDw35EMVK21gXNVG1RMVuDAxU0zFiWnUwypq2zJ6nVKgyYawaQZmYp19kPpa5PYWhwwLBRKRq6iXUrn0bkOX7xX4awYSpYSLnc9YOIGUPCXV6kuxVfhmbusLt1GXTijJ0azQCxTFPIxNjtFmpnWtpC3jM9ywimoGxhBcYnkrGvDXLbdw3Zv3jpWH4iMg7RxPFJoQqSr9KyH7gftD7h+Op8MXi7W6fpVXQev6xpp28RcHtG6pxPrAmpxTrACs4gF3NoAV3EyecC1aKyztDQFXmM1djAG8IuJ4v409hogN/5KN/lAzEuIypwkxQwmaxU+8aHSezvBUueZSNWhtWtfXeO3DeHJqKqTKV7KlOrskEt6tFjiuY0uo8JHlTUZVKGmVKWSCBtmBMBMIxVUiaianVJ+B15Q01CpYqVrmuaSrT5ik+yo6G26VAnsYJUBeYbczM23GIjUaytKUMkFyfZGY9zrv8IeOCapSpc6mUmxQubLNgUzEB3B22P+YBCUuXNMmSEzSSyFJSFKIVfykaPuO8G6fA10jTqqd4Q08OWoGaoEXTYsAd7mJZyc4giVlQQx54gjibF/GMiblAWEAKP6iCR9PjHmB4+JM3ovXuP7N7oHY1WImTSZaMiNEp5Aabm8AK2oKVJaxERbTi5elpbdatKZxtt/PtOrTeIioFzY6d4ET60qs/b75Qr0uMgjW8XJdcDcXhcui8LgRpRfSR5DGX8SEpDesBJlaoKUCXTsfvn9I8XV2MVqUmcopSfZD+p0HaO1U9OSZTqXAIIO8rY1MWtPhy0qUVG7DQDmdBf6wPpuGFH2zl7fvDvhlGfDeYyG2t9LRYraSnyumaQeXXttBaWsg6UwIrequ6zrsyfl2EVqfC0oDBz3UT/aIqqlbQkdj9DDcnhdKwCJuux37RS4g4Y8BIUFOL6sPvWJDqzky//pyOgAfaKJE3mPjGRsagi14yCN/SBHTV+p+87WuSVKBFo9xHCVKll3fX7G0TIxBIuIrV2NBvMpn2fX94yeVGfWLlLZBEq4ZRKCbrU3J7fvE0/wAqgHcHXpAxNaQSdAecUq/G8oJQhUwjZDH5m/pEOnrwAu8I63zkmMv4jIghJd9QzgwvcNcIMlRUNyzjZ4mo692KuluX7wX/ANYAFyAOsdNpTKgc/wBpcgYDcwXiPC0s7CFynwFCKhwA4B+Yg3jPGMtALEKPw/vCVg3Ehm1hJNlJI9XBt6AwbRXqGrZtwMSq1+AZ0rCZQducWayjCbk2uwblygXSzi1tY9mVSle0X2eFwYY6SIMwOZHOtC5iqLk7wfnzwAzwvYgpz0gnTZ6pEiL2PSR4JHUe94ry5iZcgETjnZwAHGrZS+lrxPjac6QgG6lBoiqMFlJkE52W6gxvdJbawftGn04Brw3rLKgckiVqbFFeJ+Z5gkhwHDgfKJcaxlMxJShAQlzYal+Z3ZhFWXSBCFLCVKToFW1DG41S5B309Xt4NggWnxFlITmY5ibW6fOCMKN5NWdl6TBeFy5Xi/mElAB7nlaJaooTN8iSEn9QY94NIkSQjNLllkqZStCeTPqTvbaN8Tqaeak5UZTbXVrD10jpfJnqqunfO8GImRdlVqynICSn9N27gQuJqiC0XqasYgxB6oxo1qscQx+NmAgjMkpZmBBDaaRWM1S1Ekkkm5N/jGtRiZVoWEeS54AeKekgcQzxQTzLKZYEVKDAJlZMV4QdILFRcJHqQx7BzBXhzCFVqzqmSn2iNVH9KeXUx0+gw9EtIQhISkBgBoIV6v2j7qSq7v8Ap/mQsqXVAZPlH5/4iFRfwnDfmzieiEgD3qd/dBKT/DaUgeWZM9cp/wCIh4EqPfw5aEbe1NU/L/pJ16eis5Vf1nMsa4HnpSTJWFj9JGVXoXYn3QB4enKlLmJUClYIsdRrqI7JOlMNPn984UOLOHPF/NlBpqR2zD9J68jDHSe0i48K7g9/3kbNOC4tUnbt+0FzsSK0s+kCp886xSkYjfcEWIPxBEWVrSvSG4q6TvJB1x5ZojEVhThRcaX+UWavHVrQEqU4HOBy5WUmKs6bBAUHiQZsDJnq5geMiiVR7BHRF51Efsc/ESZoSqeEySAyiWUbhwwGo+u0POB0cpnIc8yXPvgWaaVVTk5vMEZhrZyzvzFoP02AoQlpflA0y3HujLZ60XC7jngRcxwcZl2fSIUGIBQdQW+LwuYrhCJXmltlOo27jlBGtqjJAKnKTZxt3EKfGHFWSQrIlRzeXM1kvZz11brvHKwzuFUbmeAwMniS1FKMroJSTyhVlYfWz1qQkWBIzLLAtuBcmJ+H8UnzTlKkhJ0LXb5fCOrcI8P+VyGTzO/r74M81LFcAmMq6umvxLCQO3rOU1X8OZpH5k8P+kILfE3gUvgiqkKC0MrKXDWNuYPOPoOdgiCXDHp99oA4tRmWgqCcz8mLem8We+Xr5eflj9patGmu2AIPrk/3iPTYwwuClTXSbGJP9TCmaAOOkrU7sRoRqDyPTppAGRxKpBKZibiziKl0HiDqXn0lOt0/u5Abg946V+KACFysxYZgCoDMe7d4HzKudUAlAZPMlvduYjpuHFFafGXkSdxe/JzZPcww0+hWv4uYuIY7gbQnX1kpKHTLJUQAVFVgbuAnViCB74rTaJc1BWEkIbVrAgAm51Z3te8Uk4NMXm1ZOwc/HRmjYVZMvIM6gLsNBs/rB2McQ1SDyMSquuUUeCHIf01d4JzKeZKlsEgpYZj5hfkDpAqopVyVpUtJS7EA6tZoM4pxMuewJZwBowsOQibfKUV8nJ/nab4dVKRLIBTmBa4By3exuLkm8UHHiCZPGcFRKglQST6gWu0XJHCUwy8wsFAqBJZwNWiOgoZI/wC6VFvMAD7T7dxy6xAYzzLcNjGIHxGUkkKSGd7fvGs6gmSwCWY6EEEQQxhMtaz4SSgMGBvf6drxXpMLmKmJSQw57M/z6RZ1YXJg71E2YUbn0l5fDdTlBCE3FrkPbrZ4DIkLVMEv+bNlbq7NbrHSZ06ZMATcBsoCRoCG2Dv97QElYalBQUhAmIJIUxBLub3YkF2LctIX1axsHrx8odqfZ9yKGPHfedA4dwlMiSiWnQC55k6n1JhgppQZ/v7vAymWGEFKWaGv0v219bj3RiLGLuWbkxzYvSuF4loSGv3636x4oD715R5Oqtb+4Fj8efuvFJdR9iOHAO0GVGabVhHow1+7b/ZgRPizOnd/WB81cWLvDUTAnPuOcNEqamcmwmWV/UND6gH3dYDU1aBeGzj3zUyjyKCP/YD6mOd0yFqUEoSVKOwDmNn7PPi6cdXbaI9Xd4FxA4O8Oz8TcQLnz+UF6bg6pWHISn+o39wBj2bwVPTdkq6AkfMRet+nU46hBLdQ7wRLo1KDgG8ZBkYPM/mBff7EeR33hfUSIrj3KqfAm+UApVZtDbcQwSscyi4I9D9IQpGLZ6uXM0lp8o7HVR+B9I6BWISqWnnl5e6M5dWyAHviVLgmC6/HkzPIFfBvnAfHK5Ap1pmFJzpypG5J09xv6QLxGsCKhaD0a3T93gTic4FctABHmdyCBoRqddYI0+n3U7+sIrALBfnD3CaSZiUgfYh+xXiYy5eVBYMARpALhLCAEkkgKIse+wiLG8NKFeZWazi7b6d/37x6zDNkGPrBWzjPbt6zKTjKahbhRvz9bxbm8UF82rjQ/SAGD4VME8lX/bIsCzv6bNFzFgE5WIte+vvMc8ofC/lL9OyXZymDFnEqjMokBg5t6wsYgSFskAlWtn0g/Wz3JeA9JiARPzEBTbKhxphiC+1ulkCn1lmlxAS5WQsDmSdL+XryePcVxzOhicxuX/YbRWmYiPEBWAtraAW9N23ixjFbKKWlyQh2Yu6rav3grG8T9RUECQ4biU3wykJUpJ1AHTftFGgxRUqY6SRta57fGCWC4yqXLKUqQly5JFw0UEJJmhYux1LBy556xPbeUEthcGWaSqC56VTgpSAexI5A+4RHi1WnOClGQWcZipzubwRnzjVmWgAJUPIAAA5/cmBWKYOZTOQ5DsFAtdrtoY4CM7ybBgMiE0YjnQAZpZIIA5doD1NaUq8pdo2rMK8JvOlT/pv96xXCQssPsCPKgG8jZe5Xp4mTK4ku7dYc8AScniTDmUrnyAtb73hUm4R+bkQsKH6g7f5hok4bMRKAZ2Fu1v2gbVuoULmE+z7Alpa38IROKqGn3bkOw+zAnFJ/5ai/mTcdxeLGG0ypt1W6cvv70iXEqdCTkSxAAcsC5PSARhWE07KbayOMiM3C+LeNToU92AV/Umx+MHpc7r9+kIeFzfBHkASDcgCx6wfpsYBsbQh1WlIcso2nhUwUBuYwmdaI1TIpIq3jSbVQAKzmV9OJLNnxRmzYinVUDK3FEy0kqUwEGVUE7CRscKuTB3FYVOySEarU6jySnc+pHug1gPD0uQgBIvuo6k/e0D+HEGa89Quv2QdkjT9+8O+D4aZiiLskOW66CDL3cAadO3P1/wATMai0O5s+0hoqJUxQSkP8m6xLiuGS5YvMGZrhn1+UWVV/gSphSGKiw5jX/Mc+xDHCZjOXJiuqjqGAMn9IAzw4ZfX4RkDUVSmjI54bT3XD1bg8vw2F+4+XKE5PEk9GaWkKUEFSdHZjsbloZa6vXkKghRDWZJPyiTAMKTMS5Syi6r++8E1MN8rmXcQFw9QCeylHzKJcnoTaGGtwWUEMWV96g840xDDjJ8yWfVtjA3Fa+omSVeCgZ2sT9Ns3J7R4ku222/2k1JGCJe4dx5KAZZuoKIe1wDr0g9+LlqOYpBYFtX52OzRxbBcXyllKIPM/XrDzTY8yGNwNCIKv0xqbaaPTtVqE6157xiocVp0PmUouXysxtyOgLQtY9XiYpSgWS9ufaBE7ElKV5E36B4G4jUrTdYUBzOkTr0/mz3hhNdObJ7VTAHJgJSYeuepakD2Q9yBvpeN5q1zrAFrW5uYZMN4VmKP5a1JlPfS50cWuOphiXFC7kA/OZzVXNrrRXUMgRcpZxlBaCkOoMbAnTR/m0VpUklQCwoJJZy4Go3MdWTw6iTJKwBm5nWF9YXmNgsHVKg4PfeKk14fPSIYvsdimerf0Ag2sp6dMgBIJUU8gwU/bRogosVCZBQkS7O5WkE3BFns1/lG2I4cBfzID+zqk9ArUesXakSFykgS0ghLXcDmSDBKOGEHuqatsFYvYUVKnJSgA3fVnYOz+kR4hUkl8pD8+sR0qSJrIGa9oMUlEUzAZyAQxISLnM4sQdCxJ/wARfgZzAVZihGe8FCcScq0lNuTH46RSQpja8HcaqErLBOUXa7nfXreI6ClRJW81OYNZtL83bSPBhicapiw3jD/D3AhPWVqbylme/u2h345p0yKUBIZUxQT6MSfkB6wkcOVh/FhcoZQEsQnfvzOkPX8QZSl0clbewsZhyCgQD7298Z7VAnVDqPpGmmQB0B4zEnD5ExRAQSO0GlYD4d1XP15QPwisyEEa7HrBCsrlLF4sLYM0jdWQBxIcSEvIAnUQDVUHeLNSttYFrmaxYo6pxvKIZocYLaxNNxkDUwsVfCs4jxZZPmDsCQb/ANo14VwyZMnlJSpSkiwJ0/3XBAZtY4dNQVNgYbcxMutc2ior+OdvrDk3EFrICU67qsPdrAWsweqmzlIN0oYk6JY7jc7iH3iDhJVJLQuYpPmLHKDrsx9OTWhdqpKGYFwdhqNLODc3290eotVfNWBJarSe9r1V2bfl/PvDmDpCUhNvLZoa8GxNMpKxoV/zcrWjn+A1YRnQ+in6sq4f5ekMtLOcX00hVarV2kiZu1CvlbtPMSW6SH17++FaXRDxnfS+ltoZqlJigoJSLaxymw1gj1gxh+ll5kBQkSmI/UR8HtGQuCuH6iO0ZFvUfT9P2kI7GYjJYe7WBFRU5VhizvbdvswHmLmoHlUQ21jb1jDSFfnUvzM4L/Dp2isqWOYYMCFq6c6eYgCnHSCUoS6g99u8Vq5M9ZbxGHQD5wRwzCQi5uesT8tY6mOT6QipMxKm8IKKibkkknuYK0/DpkIBJUEktuUv1Gzw7yadLxFjq/yFaAOl/wD2Fol/+lbYQh4hddSqfKIvYfQOnyjU62Gw1PVxb5x7Nkc+fe3+Pn1j2nrCkEDQu4+Fi1tfi3OPJdQ7Db43bcvyF+lheDBvNTjAwOJSpcMlomFRSBmIfp/bY82h9w+jC0pCdNz96CE+qqElJIH3Y79/7vDDw/WH8OlILPr2gTWKzANmBnTrXlqxgk7w1iSUKTkSM3M6gdB+8BZWCtqGg/KSkJvFKpqTpFSFah0icrcgdKxcxzDksQzxzzGqFSCWUcurR0ivWS7tCdxBL8qj0hnorj14nNZSLKT1cgQNglVlUVNlLa30Ni3W8a1NWZqsiVEnMDmJ0b7MW5+PPJSlpdksWHmPcxFgOHiapSzlAD+0WHlDnuWLQ648xmXGSAgkI/KnJK1JWNQTpFvFccMw3KWcHKAG2HLlFxcunTPBSgHUFrp52zPdgR9vEGJqlTJiUhGVIBfR+e0cJBliq6gyfgGoaoIJ5ER0nHuJEpzSJssqlTJRZtSdz0Zj6gc45tgOEhJMxJLmybmwBANxzuxPKCVYqYnKokqF2zEkdff0hPqalsvLD+GMKdFcaQ+d+00nJMleU3GytiOY/baLH4lxEcqvXMQUIQhfPxCP89bXi1IwBSgAhypg4F0vuxNwO8VM4Uf6mx/n2jKjW9WzDiD6svEmC4EqomBIBKdVEbJ/vDJhfBRKvzlf+KXPvO3p74aJCUy05ZYyIcMlNtN+pOt4Eu9oIikJvPXX9Wyyt/p6GbTZgIsUlNLRogJfUpAc99z6mNiTqNOWsSUqApQBHtEC3UtpCFnLbQQIAMzf+KiAMPB/SqWR7wPkY4vPrgEudB92jsH8WXVTy5CNVLB/8UA/VoScN4VDeZIPcRpKLq6kPV68fgIPRe1dOB3iHhWOZZ5KrJUd9htDzKq7AgxJVcAyiXEseloyVweZY/LWpI/SfMn3HT0j2p1WnuwRsfnFvgOSSd8zz/WbdYFV2Ja3i1W4NPG0tXcKHyMBZ2FVL+wgD/b/AHeJULU2/UPvKX05A4miq0mMiI4bO/8AiP8A7iMhh01+o+4gnQ3pOh100EE/7T8BAijxFDeYt0No1qcUMwME5U894FVU1DgOB3MKa6ieYeKzxC/4sTV+WyQ3wi9Or0pFyBC1NxYIDI157RWwiUaqYSokoSbnmf0g/P8AvEm0vUOt9lEsLiraNtPi+f2AVDmbJ9+/pG0+YpQa3ZnHxgphuBksEJduQsB9Is1OG5Sxyj1DDvyhaSAepV2lfvDRErFKlOciiOYD/DWBM7iiWNlE9j9dI6YrAFrSVJCVAciCYVq/h1EwnMgfWGdOpUY8VTDF9p3kdKkQXhspdTlOiNWhypZGVIA9kCAnD8kUyvBJ8qiTLJ95R9R0flDKkbDSBtTfmzA47Rxp9QXQFue8kTP2D+sazS4jdLARDNULtAxOTJ9YztBNanaFTiFYCJh2ZvUw1V5tCPjc3PMRLZQl5g6mLO+x0LQ00CdTiQ1V4Sk+p2lDh/BZc0ZlqYB/Lvpz5Xi9Kw9aBlQkNc+ySWOmY82Dxpi1ClJCacqzEsXV035GPJeLrQlUtaiglnG7tsfWNExzM5UoU5/OUZdOqbOTLJCA7uDqw1H3ziXGqJMopCFKKja/WKyqlaVIKbsGHckwRkUMz8RKVOIuSWBfQOHbS7Rxj0rmSUeI/TnkgRtwtKZKATdgyR2HU8uh9bNSrJji5sPv4jrGVdW5P2IhmUk5Q8kmYvkySB7y0Jh85ryVrEKcA4PTT6pSagruBlCVlCVEO4OVi7dRvHQqjARTNLQkCX/KQ9+hf+bnHHcOo6uTNCpkpabuCLs3Yx2Lh7jIKQEzw45s/vELvaKZbdsj5bgRExJbxUH4Hb8Z6kABR6W9WGvZ4hEu42On0holJppiSBlu2hvbSNUYHJSQcyi3Mj9oU+7MfhYH8ZwapRyCIrITDJQYSmSPFmEBg4Bs1tVdRGtXi1HTKzHIFXs7n0S5PwhZxrGzWpKLplGxAJBPcjTtFqUpX5mOfTHH1+cjZa9owowO8G43jyKiepQUCkWT2G/rHtLUiA07gIAkyp0xBOymWPoYiXg9VJDsJgG6CxbnlLfB4Jaup/gf77f4nNsbxxlVAibymOcT+KZkv20rR/Ukp+JDGIv/AOgq2UPQAx4ezr24EgGQ9xOjTpaYCYvPlS0krUlIhUm8Rz5gfNkHM2+AgDiBEz2pi1HoAB8YI0/sxurztj6S56X6fKIYmcWSHLJmEcwBeMhZSCLAqYdoyHXuNP8ADFngaj0nQ8WpRLlkjXQdzCxJoCb6k+r7/UQd4rxdIUiWdVnfbk/c2gRKnlN399/vUwBowy15PeaDQBGUnvmUcTovIfWGrhPDhLkoS2oc83N/q3pC9jeKvLLl3Hx+pvvDhQq8qewjmudvBC+pP5Rd7WCdYxzG7HMV/DU6ZUuy1B1KH3rCR/q+xUz84v4tUFepewF+QEBZNGAslSSd2O46QGpWz4uBxEON8Q3hGJLSorSqwZwNCDa4gni9RLUvOgNmSCrufrFXAkpFJOVlIfKkHr0+PuHOKap40iu3YdI77yVZ3zBnEMjPKUxZQukjZQuCPWBuA8fpICJ/kWP528p7/pPwgliZs0KdDwvnBKnJd2Fhr8TB2mqqspK2+u2OYX7w9bZWP5xlCw4WkjoR9Ipz8YQm5UABzMKf/QU9XmRkCdWWWPowOvWKMjhZfieHNCgoEOCXDHQgjUR5NFpjkiz94UPaDj/hOlcOUH4v8wn8q7PoW1Uenzg1ioleGoKDoAI82mVuW0R4ZJSiUlAslIAA6DaAHFkubUS1SpKgkGylF/Z5Bhqd+jwKjAsANhnk+kottaw9TTnWHYqUKKs1yVAFg7EAD4RtOAnrSkrd9TyAD/8AtoIt4dgppZwFSkFLhlJuGLgkP/MOR0ftF6urEMooS2UFQJ6Ozs21m6xqQ6ndTmSrBZN4JxzCZcsJ8MpzDk7xVps9WsI0AbMrkP3jSqxZayCpDKOjOx98NvDeEJQkDVWqj/u7naIXW+Gu/PaFaPTLqLNvhHP7Rh4cwWVKykJzFmdRzHuH0h2TSnw7AXgDgeHqy5w5QCPu8O5nJkygTc79Iz9uSepuIfrLBWQqwBMlun8yWzA37XvAHFMLy3llrPDDPxuYFlQZtGb4D4QKxepQzp1PKImtWGVkqgxI22MWJWMjPkUWV3b1EW1zlqHtqP8A5H94V+MqQGWFh8yC7ixvYt8PdA7CcUqUZSDmDDNncj93aLPcQ6daHf0MpuZq7vDAJ7jEcpNDd2grSobaAKcbW3spB5u/wIEay8SmgkhRO5BY/Db4QG2ntfmEJQ9i9Ua6jE0SknMq4Tmbdnb5mFKuxGZMOZZD6AgAEAnQEXUndi+jwOqq1S57l2IuNRa4Z9umnpF5Cxl69bt1vz+3NgVRpBUMnkyWmoVgfEXfOJsvHleFkmIBSzZjuP8AcnW3MQsTpDKS4SAzpykKB5lxzMHq6dm7DfoevwvfpC5NtMUkezYtyeGGnRVz07Sp9EldquvHpN5iyo9BElNRKmKCUJcnSDPDGAioKioslI+MejFEU6pnhhyAwUzXH0gkbQokHIHImv8A0Yse0pIPKMhZqcWUpZUVEklzeMi7wzA/GH/kJvxDnqJ5yh/kE7PHoQsJAfQd4MyZBWrKgd/3MWV4SE2KhA62YULjYSWn0K1+Yk9RibWyFHW/wh64YrfFkJc3SMpHUfYMDK7C2S4IIgVRVyqaZmF0myh9R1ER1Ce8V9I5HEC1ejAy6nM6KqnsH0i/QYhLQormSvFXqCo2tzG8CMJxNE6WMpd+vw79IJJSG0HuhCFdDETDfBk9fjK57OAANALD06wKqEhrmLSpZgPiFaBbXpvHegs2TyZ4bQRjuJ+Gkl3JsB98oYcFkoMtRJuMrdQTe/aAP/Ts6cStSfLsFED53i/KK6eWRMDACx1DcnEGHoVQqnJ/eTUEx6ljygMnQ311ha4maWjxGujptuPrEmEY+VShmBsGdixbkYnpU/i1KSbSwbvZ+g6dYXgFHGe0IEWMT4wKJTAgKPWGnh6Y8lLEEFKbm+wL+pvE2O8GU0xBSqWgFmCkABQ6ggX9YV6RM6iRkSTNQl7GygOSCNQ+xgomtlwmzZ79/wAZDDH6S5xRQZwyT5ncd2MI/hL8XJPScvJFn98HZuLLmzy4yhLMN77vDdWYEiopxMFlpYK7tr84ur1LaTAfg/lGOnrFigZnN5k5BmSkJl5BnT7RBc5vhHQsFogdN/rHOeJsImSSFO+Uv7jHSuFMSSZYLagHsWuIL1bB0V0OQYw0xarrrxuMH6iMISZUvw0EBJLkH0gfjONKRJW4dkk2PTaLNfioKWA0++UCpRCwcxcHa5he24HVOtUz1kkbyjwxjZmSnLLJDsAqxt5fMA/9olqJpBJb+0MeF4QlACmADdIE4mjKo2F+n1Gsd616ziR0T4ypidjQdJfQgvEOFS05NNPtu0T8RTsktZAezcrk7RRwfE0kEJ9QdQYNAY15EONyeJ0nnEJ5L62fa2v38ekWcyUC/mtfW3YNbbQjX3VPHSSzgHkWB9ImWg6RXuISHUwXXEApVZwQ50D6H5/Ygj4vkA3HZ766h9+cL3EszLLbdVh98g0byMUnmQVJCFEDXccyQ9zBIqZkBEX26+qq0q3oDtPcYxVMsc1bD70EDaMkgqOpMDZ8tRAWouVEvzBEGsNkgpbpBZrWtILptU2quJOwHAhfCsVVKQtILBWvugLVLsYtmlMVZ0o7xWvMYvjBx3gVQjIuqpXMZBniCJDpWzHLh/8Am7RWmm/vjIyFrcCaOv4jI1mxgJWixjIyLKuYNqPhMq8NTlCpYEgHUAkA9xHXcLLy73vvGRkD68f6o+kxR5P1lfEVkJsTC9gt56nuwLPfcRkZC3/g/wBJ5fiEcKdI5RTxRIyLDWyq/wDyYyMgUdoQvMMSZQ8LQe4RRwv21x7GRU3Akl7wjU7QInJHLnGRkSHeT9ImpSPxI/p/5GOhcO+xN/8Ar/5CPIyLtd8I+kN0n9P8f7xS4rSMptt9Ii4PUfCR/SIyMgzS/wC3H1jaz/cL/wCp/URmOiepPzjyT7XomPIyJNxLu389ZYrJhGhOv0ivVl5d4yMgT/kJR2WKPFh8qRs//GEmhLT0tbzK07mMjI0Gl/pGItZ/uR+EMcS/9pH9Q+RgvgE9SpPmUT3JMexkQP8ARH1h1f8AXb6CAqg5lKJuX1NzvFuglgbD2X03j2MiVvwQXW/1RB3EP/eHr8xF/AN+31jIyJ/9lZH2X/WP0/aW52sV6gax7GRUJojzB5jIyMi6Vz//2Q=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7C01A9-5B37-4AEE-ADA4-40ED278F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-457199"/>
            <a:ext cx="31496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37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Univariate</a:t>
            </a:r>
          </a:p>
          <a:p>
            <a:pPr lvl="1"/>
            <a:r>
              <a:rPr lang="en-US" dirty="0"/>
              <a:t>Non-graphical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Graphical: e.g., histogram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50D32B-A70E-4F61-98A6-28B895656C22}"/>
              </a:ext>
            </a:extLst>
          </p:cNvPr>
          <p:cNvSpPr txBox="1">
            <a:spLocks/>
          </p:cNvSpPr>
          <p:nvPr/>
        </p:nvSpPr>
        <p:spPr bwMode="auto">
          <a:xfrm>
            <a:off x="6102220" y="1142999"/>
            <a:ext cx="5384800" cy="5349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QUESTION:  </a:t>
            </a:r>
          </a:p>
          <a:p>
            <a:pPr lvl="1"/>
            <a:r>
              <a:rPr lang="en-US" dirty="0"/>
              <a:t>What problems did you see?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2C6EA8-396F-4936-BBBE-DBDF97DE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363231"/>
            <a:ext cx="7518933" cy="19905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8EB222-4258-4BFA-96C2-1D1514FB7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175563"/>
            <a:ext cx="4720304" cy="164237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ADF01D9-0348-45F6-A97B-9015F4E2B35A}"/>
              </a:ext>
            </a:extLst>
          </p:cNvPr>
          <p:cNvSpPr/>
          <p:nvPr/>
        </p:nvSpPr>
        <p:spPr>
          <a:xfrm>
            <a:off x="6967895" y="3315844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2. Varied data </a:t>
            </a:r>
          </a:p>
          <a:p>
            <a:pPr algn="ctr"/>
            <a:r>
              <a:rPr lang="en-US" sz="2000" i="1" dirty="0"/>
              <a:t>ranges</a:t>
            </a:r>
            <a:endParaRPr lang="en-US" sz="2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96F489-3DC4-4329-82F7-14D1E3E3BCCC}"/>
              </a:ext>
            </a:extLst>
          </p:cNvPr>
          <p:cNvSpPr/>
          <p:nvPr/>
        </p:nvSpPr>
        <p:spPr>
          <a:xfrm>
            <a:off x="6987388" y="2388908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1. Unwanted</a:t>
            </a:r>
          </a:p>
          <a:p>
            <a:pPr algn="ctr"/>
            <a:r>
              <a:rPr lang="en-US" sz="2000" i="1" dirty="0"/>
              <a:t>instances</a:t>
            </a:r>
            <a:endParaRPr lang="en-US" sz="2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3CB30E8-FB01-4632-9100-1FC23C9F971D}"/>
              </a:ext>
            </a:extLst>
          </p:cNvPr>
          <p:cNvSpPr/>
          <p:nvPr/>
        </p:nvSpPr>
        <p:spPr>
          <a:xfrm>
            <a:off x="9111498" y="2165508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3. Distributions</a:t>
            </a:r>
          </a:p>
          <a:p>
            <a:pPr algn="ctr"/>
            <a:r>
              <a:rPr lang="en-US" sz="2000" i="1" dirty="0"/>
              <a:t>not normal</a:t>
            </a:r>
            <a:endParaRPr lang="en-US" sz="2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48D2CBA-A7C0-449E-92B5-DF4350953584}"/>
              </a:ext>
            </a:extLst>
          </p:cNvPr>
          <p:cNvSpPr/>
          <p:nvPr/>
        </p:nvSpPr>
        <p:spPr>
          <a:xfrm>
            <a:off x="9111498" y="3092924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4. Missing values</a:t>
            </a:r>
            <a:endParaRPr lang="en-US" sz="20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442FC23-03BD-45B8-B9DC-1B786CED8260}"/>
              </a:ext>
            </a:extLst>
          </p:cNvPr>
          <p:cNvSpPr/>
          <p:nvPr/>
        </p:nvSpPr>
        <p:spPr>
          <a:xfrm>
            <a:off x="9111498" y="4033000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5. Imbalanced</a:t>
            </a:r>
          </a:p>
          <a:p>
            <a:pPr algn="ctr"/>
            <a:r>
              <a:rPr lang="en-US" sz="2000" i="1" dirty="0"/>
              <a:t>numbers of labels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856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  <p:bldP spid="11" grpId="0" animBg="1"/>
      <p:bldP spid="12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834499-7E38-4B47-A1CA-7C9578B6965E}"/>
              </a:ext>
            </a:extLst>
          </p:cNvPr>
          <p:cNvSpPr txBox="1">
            <a:spLocks/>
          </p:cNvSpPr>
          <p:nvPr/>
        </p:nvSpPr>
        <p:spPr bwMode="auto">
          <a:xfrm>
            <a:off x="6102220" y="1142999"/>
            <a:ext cx="5384800" cy="5349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QUESTION:  </a:t>
            </a:r>
          </a:p>
          <a:p>
            <a:pPr lvl="1"/>
            <a:r>
              <a:rPr lang="en-US" dirty="0"/>
              <a:t>What problems did you see?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Multivariate</a:t>
            </a:r>
          </a:p>
          <a:p>
            <a:pPr lvl="1"/>
            <a:r>
              <a:rPr lang="en-US" dirty="0"/>
              <a:t>Non-graphical: e.g., correlations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Graphical: e.g., heatmap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0911E-7750-4203-B3DB-57F0B802F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70266"/>
            <a:ext cx="6859822" cy="1563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265E1A-F06A-4671-BBFB-9FAC96759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331181"/>
            <a:ext cx="4267200" cy="237896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BEAA40B-99FF-4F61-9AF3-68790B0E4A75}"/>
              </a:ext>
            </a:extLst>
          </p:cNvPr>
          <p:cNvSpPr/>
          <p:nvPr/>
        </p:nvSpPr>
        <p:spPr>
          <a:xfrm>
            <a:off x="7618182" y="4068482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6. Colinear</a:t>
            </a:r>
          </a:p>
          <a:p>
            <a:pPr algn="ctr"/>
            <a:r>
              <a:rPr lang="en-US" sz="2000" i="1" dirty="0"/>
              <a:t>variables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89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Split data into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training</a:t>
            </a:r>
            <a:r>
              <a:rPr lang="en-US" dirty="0"/>
              <a:t> and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testing</a:t>
            </a:r>
            <a:r>
              <a:rPr lang="en-US" dirty="0"/>
              <a:t> sets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6096000" y="3760539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Split training and testing 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64865" y="256599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264865" y="434340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3502068" y="4588011"/>
            <a:ext cx="36120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7105701" y="4337553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3493885" y="2389830"/>
            <a:ext cx="3364115" cy="1436133"/>
            <a:chOff x="4332085" y="1780230"/>
            <a:chExt cx="3364115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4332085" y="2157311"/>
              <a:ext cx="218235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151889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010165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812239" y="34290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4527796" y="429896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80F181-6F48-4B23-8DD1-530F46CEB750}"/>
              </a:ext>
            </a:extLst>
          </p:cNvPr>
          <p:cNvSpPr/>
          <p:nvPr/>
        </p:nvSpPr>
        <p:spPr>
          <a:xfrm>
            <a:off x="8761822" y="2348919"/>
            <a:ext cx="2080530" cy="844983"/>
          </a:xfrm>
          <a:prstGeom prst="roundRect">
            <a:avLst>
              <a:gd name="adj" fmla="val 3702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1. Unwanted</a:t>
            </a:r>
          </a:p>
          <a:p>
            <a:pPr algn="ctr"/>
            <a:r>
              <a:rPr lang="en-US" sz="2000" i="1" dirty="0"/>
              <a:t>instances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101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717155" y="1818072"/>
            <a:ext cx="7131445" cy="3424359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Process features and identify features relevant to the underlying tasks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4297502" y="1877297"/>
            <a:ext cx="1249933" cy="942103"/>
          </a:xfrm>
          <a:prstGeom prst="wedgeRoundRectCallout">
            <a:avLst>
              <a:gd name="adj1" fmla="val -2003"/>
              <a:gd name="adj2" fmla="val 72847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413973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4.1 Deal with missing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C5B7DA-EA9C-40D3-BBCC-BB3687C5AFA4}"/>
              </a:ext>
            </a:extLst>
          </p:cNvPr>
          <p:cNvSpPr/>
          <p:nvPr/>
        </p:nvSpPr>
        <p:spPr>
          <a:xfrm>
            <a:off x="1015448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Drop </a:t>
            </a:r>
            <a:r>
              <a:rPr lang="en-US" sz="2200" i="1" u="sng" dirty="0"/>
              <a:t>ALL</a:t>
            </a:r>
            <a:r>
              <a:rPr lang="en-US" sz="2200" dirty="0"/>
              <a:t> rows and/or columns</a:t>
            </a:r>
          </a:p>
          <a:p>
            <a:pPr algn="ctr"/>
            <a:r>
              <a:rPr lang="en-US" sz="2200" dirty="0"/>
              <a:t>with any missing data  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058BDE5-B8B7-4AF5-83B5-E4A35E35B327}"/>
              </a:ext>
            </a:extLst>
          </p:cNvPr>
          <p:cNvSpPr/>
          <p:nvPr/>
        </p:nvSpPr>
        <p:spPr>
          <a:xfrm>
            <a:off x="1701248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In our example, </a:t>
            </a:r>
          </a:p>
          <a:p>
            <a:pPr algn="ctr"/>
            <a:r>
              <a:rPr lang="en-US" sz="2200" dirty="0"/>
              <a:t>this will throw out ~40% of the data. Not good.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61E9C63-4C08-46C9-BADE-00E86EB0DC90}"/>
              </a:ext>
            </a:extLst>
          </p:cNvPr>
          <p:cNvSpPr/>
          <p:nvPr/>
        </p:nvSpPr>
        <p:spPr>
          <a:xfrm>
            <a:off x="4305300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Assume missing values are likely to be close to e.g., the mean value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6A53FE-1347-40E3-971A-F6C1E42FAF07}"/>
              </a:ext>
            </a:extLst>
          </p:cNvPr>
          <p:cNvSpPr/>
          <p:nvPr/>
        </p:nvSpPr>
        <p:spPr>
          <a:xfrm>
            <a:off x="4991100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This can be done with </a:t>
            </a:r>
            <a:r>
              <a:rPr lang="en-US" sz="2200" i="1" dirty="0" err="1"/>
              <a:t>SimpleImputer</a:t>
            </a:r>
            <a:endParaRPr lang="en-US" sz="22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532F40-E2A2-4917-B482-978AA639D051}"/>
              </a:ext>
            </a:extLst>
          </p:cNvPr>
          <p:cNvSpPr/>
          <p:nvPr/>
        </p:nvSpPr>
        <p:spPr>
          <a:xfrm>
            <a:off x="7828722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56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Assume the missing value of an instance is similar to its neighbors’ value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FEB5FB5-9213-4A01-BBD2-2F163461523B}"/>
              </a:ext>
            </a:extLst>
          </p:cNvPr>
          <p:cNvSpPr/>
          <p:nvPr/>
        </p:nvSpPr>
        <p:spPr>
          <a:xfrm>
            <a:off x="8514522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This can be done with </a:t>
            </a:r>
            <a:r>
              <a:rPr lang="en-US" sz="2200" i="1" dirty="0" err="1"/>
              <a:t>KNNImputer</a:t>
            </a:r>
            <a:endParaRPr lang="en-US" sz="2200" dirty="0"/>
          </a:p>
        </p:txBody>
      </p: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685A862B-23BD-4090-9DF1-2E65DF18A4C9}"/>
              </a:ext>
            </a:extLst>
          </p:cNvPr>
          <p:cNvSpPr/>
          <p:nvPr/>
        </p:nvSpPr>
        <p:spPr>
          <a:xfrm>
            <a:off x="7835348" y="5514619"/>
            <a:ext cx="1257299" cy="1130654"/>
          </a:xfrm>
          <a:prstGeom prst="wedgeRoundRectCallout">
            <a:avLst>
              <a:gd name="adj1" fmla="val 67358"/>
              <a:gd name="adj2" fmla="val -46894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K-Nearest Neighbor</a:t>
            </a:r>
          </a:p>
        </p:txBody>
      </p:sp>
    </p:spTree>
    <p:extLst>
      <p:ext uri="{BB962C8B-B14F-4D97-AF65-F5344CB8AC3E}">
        <p14:creationId xmlns:p14="http://schemas.microsoft.com/office/powerpoint/2010/main" val="18286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4.2 Data imbalance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C5B7DA-EA9C-40D3-BBCC-BB3687C5AFA4}"/>
              </a:ext>
            </a:extLst>
          </p:cNvPr>
          <p:cNvSpPr/>
          <p:nvPr/>
        </p:nvSpPr>
        <p:spPr>
          <a:xfrm>
            <a:off x="609600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In </a:t>
            </a:r>
            <a:r>
              <a:rPr lang="en-US" sz="2200" dirty="0" err="1"/>
              <a:t>train_keep_imp</a:t>
            </a:r>
            <a:endParaRPr lang="en-US" sz="2200" dirty="0"/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1529 (85%)</a:t>
            </a:r>
          </a:p>
          <a:p>
            <a:pPr algn="ctr"/>
            <a:r>
              <a:rPr lang="en-US" sz="2200" dirty="0"/>
              <a:t>Class 1: 272 (15%)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058BDE5-B8B7-4AF5-83B5-E4A35E35B327}"/>
              </a:ext>
            </a:extLst>
          </p:cNvPr>
          <p:cNvSpPr/>
          <p:nvPr/>
        </p:nvSpPr>
        <p:spPr>
          <a:xfrm>
            <a:off x="965752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Model will be biased toward one class.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61E9C63-4C08-46C9-BADE-00E86EB0DC90}"/>
              </a:ext>
            </a:extLst>
          </p:cNvPr>
          <p:cNvSpPr/>
          <p:nvPr/>
        </p:nvSpPr>
        <p:spPr>
          <a:xfrm>
            <a:off x="3327952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1:</a:t>
            </a:r>
          </a:p>
          <a:p>
            <a:pPr algn="ctr"/>
            <a:r>
              <a:rPr lang="en-US" sz="2200" dirty="0"/>
              <a:t>Down-sample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272 (50%)</a:t>
            </a:r>
          </a:p>
          <a:p>
            <a:pPr algn="ctr"/>
            <a:r>
              <a:rPr lang="en-US" sz="2200" dirty="0"/>
              <a:t>Class 1: 272 (50%)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6A53FE-1347-40E3-971A-F6C1E42FAF07}"/>
              </a:ext>
            </a:extLst>
          </p:cNvPr>
          <p:cNvSpPr/>
          <p:nvPr/>
        </p:nvSpPr>
        <p:spPr>
          <a:xfrm>
            <a:off x="3684104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Many valuable instances are thrown out, lead to underfitting.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532F40-E2A2-4917-B482-978AA639D051}"/>
              </a:ext>
            </a:extLst>
          </p:cNvPr>
          <p:cNvSpPr/>
          <p:nvPr/>
        </p:nvSpPr>
        <p:spPr>
          <a:xfrm>
            <a:off x="6071152" y="16399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56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2:</a:t>
            </a:r>
          </a:p>
          <a:p>
            <a:pPr algn="ctr"/>
            <a:r>
              <a:rPr lang="en-US" sz="2200" dirty="0"/>
              <a:t>Up-sample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1529 (50%)</a:t>
            </a:r>
          </a:p>
          <a:p>
            <a:pPr algn="ctr"/>
            <a:r>
              <a:rPr lang="en-US" sz="2200" dirty="0"/>
              <a:t>Class 1: 1529 (50%)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FEB5FB5-9213-4A01-BBD2-2F163461523B}"/>
              </a:ext>
            </a:extLst>
          </p:cNvPr>
          <p:cNvSpPr/>
          <p:nvPr/>
        </p:nvSpPr>
        <p:spPr>
          <a:xfrm>
            <a:off x="6427304" y="38497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Existing data is reused, lead to overfitting.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D629F2-C40A-4B22-A494-DCE605C85AC3}"/>
              </a:ext>
            </a:extLst>
          </p:cNvPr>
          <p:cNvSpPr/>
          <p:nvPr/>
        </p:nvSpPr>
        <p:spPr>
          <a:xfrm>
            <a:off x="8839200" y="16399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D48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3:</a:t>
            </a:r>
          </a:p>
          <a:p>
            <a:pPr algn="ctr"/>
            <a:r>
              <a:rPr lang="en-US" sz="2200" dirty="0"/>
              <a:t>Mixed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611 (50%)</a:t>
            </a:r>
          </a:p>
          <a:p>
            <a:pPr algn="ctr"/>
            <a:r>
              <a:rPr lang="en-US" sz="2200" dirty="0"/>
              <a:t>Class 1: 611 (50%)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F297EE-902A-4A34-9045-418B453CC4CA}"/>
              </a:ext>
            </a:extLst>
          </p:cNvPr>
          <p:cNvSpPr/>
          <p:nvPr/>
        </p:nvSpPr>
        <p:spPr>
          <a:xfrm>
            <a:off x="9195352" y="38497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A3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Tried to mitigate both issues with the middle ground. Not guaranteed to work.</a:t>
            </a:r>
          </a:p>
        </p:txBody>
      </p:sp>
    </p:spTree>
    <p:extLst>
      <p:ext uri="{BB962C8B-B14F-4D97-AF65-F5344CB8AC3E}">
        <p14:creationId xmlns:p14="http://schemas.microsoft.com/office/powerpoint/2010/main" val="299302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4F89-6A40-4093-A3D6-9AB034A5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989CC-E61E-4970-9598-9622CD2C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C57F23-5477-4B19-8A49-9C3D80F2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552608"/>
            <a:ext cx="10903507" cy="2848192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7BE53A4-3319-4662-B597-0F7752F3A40D}"/>
              </a:ext>
            </a:extLst>
          </p:cNvPr>
          <p:cNvSpPr/>
          <p:nvPr/>
        </p:nvSpPr>
        <p:spPr>
          <a:xfrm>
            <a:off x="609600" y="2476985"/>
            <a:ext cx="1591965" cy="762001"/>
          </a:xfrm>
          <a:prstGeom prst="wedgeRoundRectCallout">
            <a:avLst>
              <a:gd name="adj1" fmla="val 11425"/>
              <a:gd name="adj2" fmla="val 97546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Labels (y)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FDAD70-4BDE-4882-92C6-9293AFF82544}"/>
              </a:ext>
            </a:extLst>
          </p:cNvPr>
          <p:cNvGrpSpPr/>
          <p:nvPr/>
        </p:nvGrpSpPr>
        <p:grpSpPr>
          <a:xfrm>
            <a:off x="2095407" y="2476984"/>
            <a:ext cx="9601200" cy="1577383"/>
            <a:chOff x="2095407" y="1242017"/>
            <a:chExt cx="9601200" cy="1577383"/>
          </a:xfrm>
        </p:grpSpPr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9D80B48E-6DFA-457B-A073-24EE336BAAF4}"/>
                </a:ext>
              </a:extLst>
            </p:cNvPr>
            <p:cNvSpPr/>
            <p:nvPr/>
          </p:nvSpPr>
          <p:spPr>
            <a:xfrm>
              <a:off x="2590800" y="1242017"/>
              <a:ext cx="2057400" cy="762001"/>
            </a:xfrm>
            <a:prstGeom prst="wedgeRoundRectCallout">
              <a:avLst>
                <a:gd name="adj1" fmla="val 11425"/>
                <a:gd name="adj2" fmla="val 97546"/>
                <a:gd name="adj3" fmla="val 166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Features (X)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E000E46-9336-4307-BFA9-CBF8D8424356}"/>
                </a:ext>
              </a:extLst>
            </p:cNvPr>
            <p:cNvSpPr/>
            <p:nvPr/>
          </p:nvSpPr>
          <p:spPr>
            <a:xfrm>
              <a:off x="2095407" y="2317640"/>
              <a:ext cx="9601200" cy="50176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EA8C4E-7630-4AAA-8427-CB0F8CF56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4.2 Data imbalance</a:t>
            </a:r>
          </a:p>
          <a:p>
            <a:pPr lvl="1"/>
            <a:r>
              <a:rPr lang="en-US" dirty="0"/>
              <a:t>Separating labels and features</a:t>
            </a:r>
          </a:p>
        </p:txBody>
      </p:sp>
    </p:spTree>
    <p:extLst>
      <p:ext uri="{BB962C8B-B14F-4D97-AF65-F5344CB8AC3E}">
        <p14:creationId xmlns:p14="http://schemas.microsoft.com/office/powerpoint/2010/main" val="98584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4.3 Data scaling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6DA5AE-E2FE-408F-9CE6-6C5FB0000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6" y="2057400"/>
            <a:ext cx="5866045" cy="3713647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C9D2DC0-04DD-40BD-B768-DCA0AC689607}"/>
              </a:ext>
            </a:extLst>
          </p:cNvPr>
          <p:cNvSpPr/>
          <p:nvPr/>
        </p:nvSpPr>
        <p:spPr>
          <a:xfrm>
            <a:off x="263593" y="3817084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73E6502-F4B1-4708-B455-6B9C3D67C2AD}"/>
              </a:ext>
            </a:extLst>
          </p:cNvPr>
          <p:cNvSpPr/>
          <p:nvPr/>
        </p:nvSpPr>
        <p:spPr>
          <a:xfrm>
            <a:off x="274871" y="5441012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714A45-6F9E-4713-8432-96FE9B088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207" y="2065867"/>
            <a:ext cx="5782459" cy="370555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3AC11B9-B804-4747-B7B1-A2736E703674}"/>
              </a:ext>
            </a:extLst>
          </p:cNvPr>
          <p:cNvSpPr/>
          <p:nvPr/>
        </p:nvSpPr>
        <p:spPr>
          <a:xfrm>
            <a:off x="274871" y="4579119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5D9EE3E-9781-41A0-8A4F-E5662F0EC96F}"/>
              </a:ext>
            </a:extLst>
          </p:cNvPr>
          <p:cNvSpPr/>
          <p:nvPr/>
        </p:nvSpPr>
        <p:spPr>
          <a:xfrm>
            <a:off x="5994399" y="2649030"/>
            <a:ext cx="426110" cy="280891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1CD2615-0161-489B-9AB9-78145F19CAFD}"/>
              </a:ext>
            </a:extLst>
          </p:cNvPr>
          <p:cNvSpPr/>
          <p:nvPr/>
        </p:nvSpPr>
        <p:spPr>
          <a:xfrm>
            <a:off x="6478455" y="3785475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BD1C836-A537-4FA3-B06A-C36ECA077BDA}"/>
              </a:ext>
            </a:extLst>
          </p:cNvPr>
          <p:cNvSpPr/>
          <p:nvPr/>
        </p:nvSpPr>
        <p:spPr>
          <a:xfrm>
            <a:off x="6489733" y="5409403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4EF6FA3-98D0-4C6F-8966-B1E6E4A976F8}"/>
              </a:ext>
            </a:extLst>
          </p:cNvPr>
          <p:cNvSpPr/>
          <p:nvPr/>
        </p:nvSpPr>
        <p:spPr>
          <a:xfrm>
            <a:off x="6489733" y="4547510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64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3951860" y="1681041"/>
            <a:ext cx="3941585" cy="241074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Choosing among </a:t>
            </a:r>
            <a:r>
              <a:rPr lang="en-US" dirty="0">
                <a:solidFill>
                  <a:srgbClr val="C00000"/>
                </a:solidFill>
              </a:rPr>
              <a:t>candidate models</a:t>
            </a:r>
            <a:endParaRPr lang="en-US" i="1" u="sng" dirty="0">
              <a:solidFill>
                <a:srgbClr val="C00000"/>
              </a:solidFill>
            </a:endParaRP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5865205" y="1871142"/>
            <a:ext cx="1249933" cy="942103"/>
          </a:xfrm>
          <a:prstGeom prst="wedgeRoundRectCallout">
            <a:avLst>
              <a:gd name="adj1" fmla="val 9548"/>
              <a:gd name="adj2" fmla="val 89875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14158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59AD3F01-8B76-414C-AD36-193003478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1" y="-152400"/>
            <a:ext cx="13444145" cy="8382000"/>
          </a:xfrm>
          <a:prstGeom prst="rect">
            <a:avLst/>
          </a:prstGeom>
        </p:spPr>
      </p:pic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3810000" y="1841617"/>
            <a:ext cx="4877683" cy="317476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Why would there be many models?</a:t>
            </a:r>
          </a:p>
          <a:p>
            <a:pPr algn="ctr"/>
            <a:endParaRPr lang="en-US" sz="3400" b="1" dirty="0"/>
          </a:p>
          <a:p>
            <a:pPr algn="ctr"/>
            <a:r>
              <a:rPr lang="en-US" sz="3400" i="1" dirty="0"/>
              <a:t>Reason 1: There are a lot of algorithms.</a:t>
            </a:r>
          </a:p>
        </p:txBody>
      </p:sp>
    </p:spTree>
    <p:extLst>
      <p:ext uri="{BB962C8B-B14F-4D97-AF65-F5344CB8AC3E}">
        <p14:creationId xmlns:p14="http://schemas.microsoft.com/office/powerpoint/2010/main" val="137167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6360-169D-4028-B931-A7A929F4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A8A52-C7AA-476C-B48D-5B6945BF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7DACCC-7BC8-4980-85A2-A6879A5F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422" y="4304042"/>
            <a:ext cx="5048955" cy="59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4F987BC-3A26-4F7D-AB15-1303C42D9A30}"/>
              </a:ext>
            </a:extLst>
          </p:cNvPr>
          <p:cNvSpPr/>
          <p:nvPr/>
        </p:nvSpPr>
        <p:spPr>
          <a:xfrm>
            <a:off x="809978" y="4749221"/>
            <a:ext cx="2153587" cy="1538965"/>
          </a:xfrm>
          <a:prstGeom prst="wedgeRoundRectCallout">
            <a:avLst>
              <a:gd name="adj1" fmla="val 103093"/>
              <a:gd name="adj2" fmla="val -65950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Ask directly or use the chat function to raise questions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6100A3-E0D1-4DB1-91CA-B218A07BE09D}"/>
              </a:ext>
            </a:extLst>
          </p:cNvPr>
          <p:cNvSpPr txBox="1"/>
          <p:nvPr/>
        </p:nvSpPr>
        <p:spPr>
          <a:xfrm>
            <a:off x="6019800" y="1133376"/>
            <a:ext cx="5562600" cy="23698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</a:rPr>
              <a:t>Code of conduct - behaviors that will not be tolerated:</a:t>
            </a:r>
            <a:endParaRPr lang="en-US" sz="2000" b="1" dirty="0"/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Any form of d</a:t>
            </a:r>
            <a:r>
              <a:rPr lang="en-US" dirty="0">
                <a:effectLst/>
              </a:rPr>
              <a:t>iscrimination, e.g., based on gender, race, sexual orientation, age, or others.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Any form of</a:t>
            </a:r>
            <a:r>
              <a:rPr lang="en-US" dirty="0">
                <a:effectLst/>
              </a:rPr>
              <a:t> harassment, e.g., sexual, verbal, bullying or others 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Offensive language or behavior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>
                <a:effectLst/>
              </a:rPr>
              <a:t>eliberate intimidation, sustained disruption.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E3AF94-6E6F-4EC1-8A75-73C99EEF970B}"/>
              </a:ext>
            </a:extLst>
          </p:cNvPr>
          <p:cNvSpPr txBox="1"/>
          <p:nvPr/>
        </p:nvSpPr>
        <p:spPr>
          <a:xfrm>
            <a:off x="609600" y="1133376"/>
            <a:ext cx="5181600" cy="23391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/>
              <a:t>Resource for today’s workshop</a:t>
            </a:r>
            <a:r>
              <a:rPr lang="en-US" sz="2000" b="1" dirty="0">
                <a:effectLst/>
              </a:rPr>
              <a:t>:</a:t>
            </a:r>
            <a:endParaRPr lang="en-US" sz="2000" b="1" dirty="0"/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Instruction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The pre-workshop Jupyter notebook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workshop Jupyter notebook and dataset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This PowerPoint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endParaRPr lang="en-US" dirty="0">
              <a:hlinkClick r:id="rId3"/>
            </a:endParaRPr>
          </a:p>
          <a:p>
            <a:r>
              <a:rPr lang="en-US" dirty="0" err="1">
                <a:hlinkClick r:id="rId3"/>
              </a:rPr>
              <a:t>Avallabile</a:t>
            </a:r>
            <a:r>
              <a:rPr lang="en-US" dirty="0">
                <a:hlinkClick r:id="rId3"/>
              </a:rPr>
              <a:t> from: https://github.com/ShiuLab/ML_workshop</a:t>
            </a:r>
            <a:r>
              <a:rPr lang="en-US" dirty="0"/>
              <a:t> 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11208CEE-D74D-4C68-97CF-89CD97B9498A}"/>
              </a:ext>
            </a:extLst>
          </p:cNvPr>
          <p:cNvSpPr/>
          <p:nvPr/>
        </p:nvSpPr>
        <p:spPr>
          <a:xfrm>
            <a:off x="8610600" y="4419600"/>
            <a:ext cx="2153587" cy="1538965"/>
          </a:xfrm>
          <a:prstGeom prst="wedgeRoundRectCallout">
            <a:avLst>
              <a:gd name="adj1" fmla="val -83846"/>
              <a:gd name="adj2" fmla="val -37067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All those online will be in one group.</a:t>
            </a:r>
          </a:p>
        </p:txBody>
      </p:sp>
    </p:spTree>
    <p:extLst>
      <p:ext uri="{BB962C8B-B14F-4D97-AF65-F5344CB8AC3E}">
        <p14:creationId xmlns:p14="http://schemas.microsoft.com/office/powerpoint/2010/main" val="22254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algorithm has its own </a:t>
            </a:r>
            <a:r>
              <a:rPr lang="en-US" b="1" i="1" dirty="0">
                <a:solidFill>
                  <a:srgbClr val="0070C0"/>
                </a:solidFill>
              </a:rPr>
              <a:t>hyperparameters</a:t>
            </a:r>
          </a:p>
          <a:p>
            <a:pPr lvl="1"/>
            <a:r>
              <a:rPr lang="en-US" i="0" dirty="0"/>
              <a:t>You need to find out which parameters are the best…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4EFB56-FC79-46FA-B13D-E4C82F388E23}"/>
              </a:ext>
            </a:extLst>
          </p:cNvPr>
          <p:cNvSpPr txBox="1"/>
          <p:nvPr/>
        </p:nvSpPr>
        <p:spPr>
          <a:xfrm>
            <a:off x="1116264" y="2017687"/>
            <a:ext cx="4370136" cy="4657750"/>
          </a:xfrm>
          <a:prstGeom prst="rect">
            <a:avLst/>
          </a:prstGeom>
          <a:solidFill>
            <a:srgbClr val="CCFF66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 err="1"/>
              <a:t>RandomForestRegressor</a:t>
            </a:r>
            <a:endParaRPr lang="en-US" sz="2200" b="1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n_estimators</a:t>
            </a:r>
            <a:r>
              <a:rPr lang="en-US" sz="2200" dirty="0"/>
              <a:t>, default=100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dirty="0"/>
              <a:t>, default=None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dirty="0"/>
              <a:t>, default=2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dirty="0"/>
              <a:t>, default=1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dirty="0"/>
              <a:t>, default=”auto”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…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(many more)</a:t>
            </a:r>
          </a:p>
          <a:p>
            <a:pPr>
              <a:lnSpc>
                <a:spcPts val="3600"/>
              </a:lnSpc>
            </a:pPr>
            <a:endParaRPr 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55DF96-BE9B-47E7-8A19-33494ABCAD6E}"/>
              </a:ext>
            </a:extLst>
          </p:cNvPr>
          <p:cNvSpPr txBox="1"/>
          <p:nvPr/>
        </p:nvSpPr>
        <p:spPr>
          <a:xfrm>
            <a:off x="5891464" y="1998027"/>
            <a:ext cx="5029200" cy="4657750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/>
              <a:t>Say we try:</a:t>
            </a:r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</a:t>
            </a:r>
            <a:r>
              <a:rPr lang="en-US" sz="2200" i="1" dirty="0"/>
              <a:t> = [10, 50, 100, 200, 500] 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i="1" dirty="0"/>
              <a:t> = [2, 4, 5]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i="1" dirty="0"/>
              <a:t> = [2, 4, 8]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i="1" dirty="0"/>
              <a:t> = [1, 2, 3]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i="1" dirty="0"/>
              <a:t> = [‘auto’, ‘sqrt’, ‘log2’]</a:t>
            </a:r>
            <a:endParaRPr lang="en-US" sz="2200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dirty="0"/>
              <a:t>Then we would run the regressor: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  5 x 3 x 3 x 3 x 3 = </a:t>
            </a:r>
            <a:r>
              <a:rPr lang="en-US" sz="2200" b="1" dirty="0"/>
              <a:t>405 times</a:t>
            </a:r>
          </a:p>
        </p:txBody>
      </p:sp>
    </p:spTree>
    <p:extLst>
      <p:ext uri="{BB962C8B-B14F-4D97-AF65-F5344CB8AC3E}">
        <p14:creationId xmlns:p14="http://schemas.microsoft.com/office/powerpoint/2010/main" val="251676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And, for each hyperparameter combinations, you need to do: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Cross validation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00B89ABB-E4C4-42DC-9651-D50D8551AC50}"/>
              </a:ext>
            </a:extLst>
          </p:cNvPr>
          <p:cNvGrpSpPr/>
          <p:nvPr/>
        </p:nvGrpSpPr>
        <p:grpSpPr>
          <a:xfrm>
            <a:off x="5671677" y="2604421"/>
            <a:ext cx="2451037" cy="2057130"/>
            <a:chOff x="3571172" y="3757241"/>
            <a:chExt cx="1915228" cy="2414959"/>
          </a:xfrm>
        </p:grpSpPr>
        <p:sp>
          <p:nvSpPr>
            <p:cNvPr id="220" name="Rectangle 5">
              <a:extLst>
                <a:ext uri="{FF2B5EF4-FFF2-40B4-BE49-F238E27FC236}">
                  <a16:creationId xmlns:a16="http://schemas.microsoft.com/office/drawing/2014/main" id="{3AC70717-F5F5-40E5-B83D-0DCD1521D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6">
              <a:extLst>
                <a:ext uri="{FF2B5EF4-FFF2-40B4-BE49-F238E27FC236}">
                  <a16:creationId xmlns:a16="http://schemas.microsoft.com/office/drawing/2014/main" id="{7F1551F0-EF76-44A7-9B20-8A394E38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DE4973B2-6B0A-49BB-9847-756654D23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8">
              <a:extLst>
                <a:ext uri="{FF2B5EF4-FFF2-40B4-BE49-F238E27FC236}">
                  <a16:creationId xmlns:a16="http://schemas.microsoft.com/office/drawing/2014/main" id="{8372DEED-72E9-425A-AD8E-96E716608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9">
              <a:extLst>
                <a:ext uri="{FF2B5EF4-FFF2-40B4-BE49-F238E27FC236}">
                  <a16:creationId xmlns:a16="http://schemas.microsoft.com/office/drawing/2014/main" id="{6D15EB94-8294-40DE-A18C-039616783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10">
              <a:extLst>
                <a:ext uri="{FF2B5EF4-FFF2-40B4-BE49-F238E27FC236}">
                  <a16:creationId xmlns:a16="http://schemas.microsoft.com/office/drawing/2014/main" id="{39C5AA95-CB11-4043-B477-74D3066C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11">
              <a:extLst>
                <a:ext uri="{FF2B5EF4-FFF2-40B4-BE49-F238E27FC236}">
                  <a16:creationId xmlns:a16="http://schemas.microsoft.com/office/drawing/2014/main" id="{24C0596C-B949-4D4F-B315-A8023645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12">
              <a:extLst>
                <a:ext uri="{FF2B5EF4-FFF2-40B4-BE49-F238E27FC236}">
                  <a16:creationId xmlns:a16="http://schemas.microsoft.com/office/drawing/2014/main" id="{08BF8409-C1C3-4614-8BEF-B06242036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Rectangle 13">
              <a:extLst>
                <a:ext uri="{FF2B5EF4-FFF2-40B4-BE49-F238E27FC236}">
                  <a16:creationId xmlns:a16="http://schemas.microsoft.com/office/drawing/2014/main" id="{B47C9506-6089-454F-AC0A-CE50969AF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14">
              <a:extLst>
                <a:ext uri="{FF2B5EF4-FFF2-40B4-BE49-F238E27FC236}">
                  <a16:creationId xmlns:a16="http://schemas.microsoft.com/office/drawing/2014/main" id="{82CE3B7D-B77D-475C-B336-4023593B6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Rectangle 15">
              <a:extLst>
                <a:ext uri="{FF2B5EF4-FFF2-40B4-BE49-F238E27FC236}">
                  <a16:creationId xmlns:a16="http://schemas.microsoft.com/office/drawing/2014/main" id="{8F7F6568-0658-4432-A515-3F9D559DB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Rectangle 16">
              <a:extLst>
                <a:ext uri="{FF2B5EF4-FFF2-40B4-BE49-F238E27FC236}">
                  <a16:creationId xmlns:a16="http://schemas.microsoft.com/office/drawing/2014/main" id="{2E794405-D43F-4AA1-B7D1-D72587C53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Rectangle 17">
              <a:extLst>
                <a:ext uri="{FF2B5EF4-FFF2-40B4-BE49-F238E27FC236}">
                  <a16:creationId xmlns:a16="http://schemas.microsoft.com/office/drawing/2014/main" id="{7005D321-651E-4184-9729-FA3282D7D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Rectangle 18">
              <a:extLst>
                <a:ext uri="{FF2B5EF4-FFF2-40B4-BE49-F238E27FC236}">
                  <a16:creationId xmlns:a16="http://schemas.microsoft.com/office/drawing/2014/main" id="{E7EDBF46-24B9-4D36-BB15-6D7F5542C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Rectangle 19">
              <a:extLst>
                <a:ext uri="{FF2B5EF4-FFF2-40B4-BE49-F238E27FC236}">
                  <a16:creationId xmlns:a16="http://schemas.microsoft.com/office/drawing/2014/main" id="{2C567227-F10A-4D53-8B98-D9E95D47A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Rectangle 20">
              <a:extLst>
                <a:ext uri="{FF2B5EF4-FFF2-40B4-BE49-F238E27FC236}">
                  <a16:creationId xmlns:a16="http://schemas.microsoft.com/office/drawing/2014/main" id="{386C1753-E1D3-4788-B288-C4E57371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Rectangle 21">
              <a:extLst>
                <a:ext uri="{FF2B5EF4-FFF2-40B4-BE49-F238E27FC236}">
                  <a16:creationId xmlns:a16="http://schemas.microsoft.com/office/drawing/2014/main" id="{4BF7D70C-A511-4A1C-90AA-C5E8758C2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Rectangle 22">
              <a:extLst>
                <a:ext uri="{FF2B5EF4-FFF2-40B4-BE49-F238E27FC236}">
                  <a16:creationId xmlns:a16="http://schemas.microsoft.com/office/drawing/2014/main" id="{9E2BA393-78E0-4C8B-A641-CC1ADBFD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Rectangle 23">
              <a:extLst>
                <a:ext uri="{FF2B5EF4-FFF2-40B4-BE49-F238E27FC236}">
                  <a16:creationId xmlns:a16="http://schemas.microsoft.com/office/drawing/2014/main" id="{D7AA050C-C97F-4E04-8177-76D51C210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Rectangle 24">
              <a:extLst>
                <a:ext uri="{FF2B5EF4-FFF2-40B4-BE49-F238E27FC236}">
                  <a16:creationId xmlns:a16="http://schemas.microsoft.com/office/drawing/2014/main" id="{562C05BF-E5F0-4A60-98DC-AC4F929A3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25">
              <a:extLst>
                <a:ext uri="{FF2B5EF4-FFF2-40B4-BE49-F238E27FC236}">
                  <a16:creationId xmlns:a16="http://schemas.microsoft.com/office/drawing/2014/main" id="{2F1A7D46-02D4-40CE-A4A5-2EBB63680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Rectangle 26">
              <a:extLst>
                <a:ext uri="{FF2B5EF4-FFF2-40B4-BE49-F238E27FC236}">
                  <a16:creationId xmlns:a16="http://schemas.microsoft.com/office/drawing/2014/main" id="{D415601E-CC62-4DB0-AE11-6998AF8D8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Rectangle 27">
              <a:extLst>
                <a:ext uri="{FF2B5EF4-FFF2-40B4-BE49-F238E27FC236}">
                  <a16:creationId xmlns:a16="http://schemas.microsoft.com/office/drawing/2014/main" id="{DE003CD9-9112-459F-8BC9-0D795DF21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Rectangle 28">
              <a:extLst>
                <a:ext uri="{FF2B5EF4-FFF2-40B4-BE49-F238E27FC236}">
                  <a16:creationId xmlns:a16="http://schemas.microsoft.com/office/drawing/2014/main" id="{2250EB9F-1134-45E3-B214-AA7C39373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Rectangle 29">
              <a:extLst>
                <a:ext uri="{FF2B5EF4-FFF2-40B4-BE49-F238E27FC236}">
                  <a16:creationId xmlns:a16="http://schemas.microsoft.com/office/drawing/2014/main" id="{B8488DC4-61FD-487B-AEE8-2CB65325E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Rectangle 30">
              <a:extLst>
                <a:ext uri="{FF2B5EF4-FFF2-40B4-BE49-F238E27FC236}">
                  <a16:creationId xmlns:a16="http://schemas.microsoft.com/office/drawing/2014/main" id="{D99D2DAC-43AA-434A-A8F3-38CF52CDB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Rectangle 31">
              <a:extLst>
                <a:ext uri="{FF2B5EF4-FFF2-40B4-BE49-F238E27FC236}">
                  <a16:creationId xmlns:a16="http://schemas.microsoft.com/office/drawing/2014/main" id="{D98FC6D9-6AAA-43E5-8CC0-35CB7A7EF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Rectangle 32">
              <a:extLst>
                <a:ext uri="{FF2B5EF4-FFF2-40B4-BE49-F238E27FC236}">
                  <a16:creationId xmlns:a16="http://schemas.microsoft.com/office/drawing/2014/main" id="{C719AECE-1474-4914-8504-DEF655F87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Rectangle 33">
              <a:extLst>
                <a:ext uri="{FF2B5EF4-FFF2-40B4-BE49-F238E27FC236}">
                  <a16:creationId xmlns:a16="http://schemas.microsoft.com/office/drawing/2014/main" id="{D6E85592-D9E3-4B53-9FCC-538C37E96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Rectangle 34">
              <a:extLst>
                <a:ext uri="{FF2B5EF4-FFF2-40B4-BE49-F238E27FC236}">
                  <a16:creationId xmlns:a16="http://schemas.microsoft.com/office/drawing/2014/main" id="{72BB2005-91EC-410D-B16C-286C77F29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35">
              <a:extLst>
                <a:ext uri="{FF2B5EF4-FFF2-40B4-BE49-F238E27FC236}">
                  <a16:creationId xmlns:a16="http://schemas.microsoft.com/office/drawing/2014/main" id="{B323D320-004E-4D71-9411-B014F3B8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36">
              <a:extLst>
                <a:ext uri="{FF2B5EF4-FFF2-40B4-BE49-F238E27FC236}">
                  <a16:creationId xmlns:a16="http://schemas.microsoft.com/office/drawing/2014/main" id="{FD043657-DAB5-4587-BF9C-B9DFE21F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Rectangle 37">
              <a:extLst>
                <a:ext uri="{FF2B5EF4-FFF2-40B4-BE49-F238E27FC236}">
                  <a16:creationId xmlns:a16="http://schemas.microsoft.com/office/drawing/2014/main" id="{096E0BFE-7003-4A59-B6C0-76EB1C209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Rectangle 38">
              <a:extLst>
                <a:ext uri="{FF2B5EF4-FFF2-40B4-BE49-F238E27FC236}">
                  <a16:creationId xmlns:a16="http://schemas.microsoft.com/office/drawing/2014/main" id="{0DA6DBA2-A41B-4BC7-9199-A00F9168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39">
              <a:extLst>
                <a:ext uri="{FF2B5EF4-FFF2-40B4-BE49-F238E27FC236}">
                  <a16:creationId xmlns:a16="http://schemas.microsoft.com/office/drawing/2014/main" id="{5B12581A-2861-41EE-83BE-51D91A63B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Rectangle 40">
              <a:extLst>
                <a:ext uri="{FF2B5EF4-FFF2-40B4-BE49-F238E27FC236}">
                  <a16:creationId xmlns:a16="http://schemas.microsoft.com/office/drawing/2014/main" id="{66768F9D-6B51-47ED-9E8F-601D26633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41">
              <a:extLst>
                <a:ext uri="{FF2B5EF4-FFF2-40B4-BE49-F238E27FC236}">
                  <a16:creationId xmlns:a16="http://schemas.microsoft.com/office/drawing/2014/main" id="{2D782A54-F474-47FB-A114-934C52642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Rectangle 42">
              <a:extLst>
                <a:ext uri="{FF2B5EF4-FFF2-40B4-BE49-F238E27FC236}">
                  <a16:creationId xmlns:a16="http://schemas.microsoft.com/office/drawing/2014/main" id="{05888B94-FD15-4DE0-91A6-BDE4579DE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Rectangle 43">
              <a:extLst>
                <a:ext uri="{FF2B5EF4-FFF2-40B4-BE49-F238E27FC236}">
                  <a16:creationId xmlns:a16="http://schemas.microsoft.com/office/drawing/2014/main" id="{A36ABF40-5138-41C3-AC74-98EF6BB7C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Rectangle 44">
              <a:extLst>
                <a:ext uri="{FF2B5EF4-FFF2-40B4-BE49-F238E27FC236}">
                  <a16:creationId xmlns:a16="http://schemas.microsoft.com/office/drawing/2014/main" id="{5790EC0B-2BB3-4DD8-B71C-14994A068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3D369AA3-9549-4532-9777-688A0E366C5B}"/>
                </a:ext>
              </a:extLst>
            </p:cNvPr>
            <p:cNvGrpSpPr/>
            <p:nvPr/>
          </p:nvGrpSpPr>
          <p:grpSpPr>
            <a:xfrm>
              <a:off x="3571172" y="3757241"/>
              <a:ext cx="97491" cy="2414959"/>
              <a:chOff x="3571172" y="3757241"/>
              <a:chExt cx="97491" cy="2414959"/>
            </a:xfrm>
          </p:grpSpPr>
          <p:sp>
            <p:nvSpPr>
              <p:cNvPr id="260" name="Rectangle 45">
                <a:extLst>
                  <a:ext uri="{FF2B5EF4-FFF2-40B4-BE49-F238E27FC236}">
                    <a16:creationId xmlns:a16="http://schemas.microsoft.com/office/drawing/2014/main" id="{8BA72565-8FF8-417B-AAC1-120D8592B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Rectangle 46">
                <a:extLst>
                  <a:ext uri="{FF2B5EF4-FFF2-40B4-BE49-F238E27FC236}">
                    <a16:creationId xmlns:a16="http://schemas.microsoft.com/office/drawing/2014/main" id="{E06F0A93-0530-4D4B-A4AA-035712470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Rectangle 47">
                <a:extLst>
                  <a:ext uri="{FF2B5EF4-FFF2-40B4-BE49-F238E27FC236}">
                    <a16:creationId xmlns:a16="http://schemas.microsoft.com/office/drawing/2014/main" id="{DD75EEF6-0A92-4AA1-8483-B0E3E85F4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Rectangle 48">
                <a:extLst>
                  <a:ext uri="{FF2B5EF4-FFF2-40B4-BE49-F238E27FC236}">
                    <a16:creationId xmlns:a16="http://schemas.microsoft.com/office/drawing/2014/main" id="{0066374F-06BC-45F2-BE8B-C36F6AEBE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Rectangle 49">
                <a:extLst>
                  <a:ext uri="{FF2B5EF4-FFF2-40B4-BE49-F238E27FC236}">
                    <a16:creationId xmlns:a16="http://schemas.microsoft.com/office/drawing/2014/main" id="{C5FB7764-B802-4AC1-AA7A-8FBC02718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Rectangle 50">
                <a:extLst>
                  <a:ext uri="{FF2B5EF4-FFF2-40B4-BE49-F238E27FC236}">
                    <a16:creationId xmlns:a16="http://schemas.microsoft.com/office/drawing/2014/main" id="{9BB2D7AF-E098-4CBD-A86F-D22202761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Rectangle 51">
                <a:extLst>
                  <a:ext uri="{FF2B5EF4-FFF2-40B4-BE49-F238E27FC236}">
                    <a16:creationId xmlns:a16="http://schemas.microsoft.com/office/drawing/2014/main" id="{73A2B119-D74C-4775-B04E-6CD1F5653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Rectangle 52">
                <a:extLst>
                  <a:ext uri="{FF2B5EF4-FFF2-40B4-BE49-F238E27FC236}">
                    <a16:creationId xmlns:a16="http://schemas.microsoft.com/office/drawing/2014/main" id="{1B7910CA-0C6F-490F-B8CF-2A86A84E3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Rectangle 53">
                <a:extLst>
                  <a:ext uri="{FF2B5EF4-FFF2-40B4-BE49-F238E27FC236}">
                    <a16:creationId xmlns:a16="http://schemas.microsoft.com/office/drawing/2014/main" id="{833EC089-0AD2-4494-A927-76D809988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Rectangle 54">
                <a:extLst>
                  <a:ext uri="{FF2B5EF4-FFF2-40B4-BE49-F238E27FC236}">
                    <a16:creationId xmlns:a16="http://schemas.microsoft.com/office/drawing/2014/main" id="{80A058BE-FE21-4677-9E4F-D73DC94D2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Rectangle 55">
                <a:extLst>
                  <a:ext uri="{FF2B5EF4-FFF2-40B4-BE49-F238E27FC236}">
                    <a16:creationId xmlns:a16="http://schemas.microsoft.com/office/drawing/2014/main" id="{A851AE8C-500C-4392-90FA-0C58BC73B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Rectangle 56">
                <a:extLst>
                  <a:ext uri="{FF2B5EF4-FFF2-40B4-BE49-F238E27FC236}">
                    <a16:creationId xmlns:a16="http://schemas.microsoft.com/office/drawing/2014/main" id="{020C3B47-28B1-4C32-BBB3-D7034B10D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Rectangle 57">
                <a:extLst>
                  <a:ext uri="{FF2B5EF4-FFF2-40B4-BE49-F238E27FC236}">
                    <a16:creationId xmlns:a16="http://schemas.microsoft.com/office/drawing/2014/main" id="{F967B578-E082-4B9F-BA77-306D50284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Rectangle 58">
                <a:extLst>
                  <a:ext uri="{FF2B5EF4-FFF2-40B4-BE49-F238E27FC236}">
                    <a16:creationId xmlns:a16="http://schemas.microsoft.com/office/drawing/2014/main" id="{D90D508B-7089-413F-9667-58E0412E2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Rectangle 59">
                <a:extLst>
                  <a:ext uri="{FF2B5EF4-FFF2-40B4-BE49-F238E27FC236}">
                    <a16:creationId xmlns:a16="http://schemas.microsoft.com/office/drawing/2014/main" id="{1A747ECE-A7C9-4E58-872C-9017D0988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Rectangle 60">
                <a:extLst>
                  <a:ext uri="{FF2B5EF4-FFF2-40B4-BE49-F238E27FC236}">
                    <a16:creationId xmlns:a16="http://schemas.microsoft.com/office/drawing/2014/main" id="{9F4B18C7-7EE4-4991-B45F-BD322A90D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Rectangle 61">
                <a:extLst>
                  <a:ext uri="{FF2B5EF4-FFF2-40B4-BE49-F238E27FC236}">
                    <a16:creationId xmlns:a16="http://schemas.microsoft.com/office/drawing/2014/main" id="{206C3ECB-68FB-40D4-93BF-AB7E489E6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Rectangle 62">
                <a:extLst>
                  <a:ext uri="{FF2B5EF4-FFF2-40B4-BE49-F238E27FC236}">
                    <a16:creationId xmlns:a16="http://schemas.microsoft.com/office/drawing/2014/main" id="{3FB14FB4-81DD-43AE-A974-2A0001510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Rectangle 63">
                <a:extLst>
                  <a:ext uri="{FF2B5EF4-FFF2-40B4-BE49-F238E27FC236}">
                    <a16:creationId xmlns:a16="http://schemas.microsoft.com/office/drawing/2014/main" id="{DA26F360-AF9B-48F5-87CD-8EB25AD4B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Rectangle 64">
                <a:extLst>
                  <a:ext uri="{FF2B5EF4-FFF2-40B4-BE49-F238E27FC236}">
                    <a16:creationId xmlns:a16="http://schemas.microsoft.com/office/drawing/2014/main" id="{27DD49AC-5575-4049-A48B-79106FB41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Rectangle 65">
                <a:extLst>
                  <a:ext uri="{FF2B5EF4-FFF2-40B4-BE49-F238E27FC236}">
                    <a16:creationId xmlns:a16="http://schemas.microsoft.com/office/drawing/2014/main" id="{F1C7DED1-3CE1-4B63-BC68-CDD77EF71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Rectangle 66">
                <a:extLst>
                  <a:ext uri="{FF2B5EF4-FFF2-40B4-BE49-F238E27FC236}">
                    <a16:creationId xmlns:a16="http://schemas.microsoft.com/office/drawing/2014/main" id="{4A91E80A-DFFF-4F31-94FE-A0C2C108D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Rectangle 67">
                <a:extLst>
                  <a:ext uri="{FF2B5EF4-FFF2-40B4-BE49-F238E27FC236}">
                    <a16:creationId xmlns:a16="http://schemas.microsoft.com/office/drawing/2014/main" id="{C57F9FC8-AEE3-401F-87E6-FF2E9C6B0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Rectangle 68">
                <a:extLst>
                  <a:ext uri="{FF2B5EF4-FFF2-40B4-BE49-F238E27FC236}">
                    <a16:creationId xmlns:a16="http://schemas.microsoft.com/office/drawing/2014/main" id="{44ECA5C5-EECD-49AD-8A08-84A4133BE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Rectangle 69">
                <a:extLst>
                  <a:ext uri="{FF2B5EF4-FFF2-40B4-BE49-F238E27FC236}">
                    <a16:creationId xmlns:a16="http://schemas.microsoft.com/office/drawing/2014/main" id="{5F523FA1-9EAA-40F2-8A99-BEA22F39D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Rectangle 70">
                <a:extLst>
                  <a:ext uri="{FF2B5EF4-FFF2-40B4-BE49-F238E27FC236}">
                    <a16:creationId xmlns:a16="http://schemas.microsoft.com/office/drawing/2014/main" id="{DBC41E75-A811-41AE-A467-DB2A57DF5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Rectangle 71">
                <a:extLst>
                  <a:ext uri="{FF2B5EF4-FFF2-40B4-BE49-F238E27FC236}">
                    <a16:creationId xmlns:a16="http://schemas.microsoft.com/office/drawing/2014/main" id="{F8328D8C-B9B2-448F-80AB-D5FA4F3A2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Rectangle 72">
                <a:extLst>
                  <a:ext uri="{FF2B5EF4-FFF2-40B4-BE49-F238E27FC236}">
                    <a16:creationId xmlns:a16="http://schemas.microsoft.com/office/drawing/2014/main" id="{49B30721-397C-4483-98AE-88CDEC376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Rectangle 73">
                <a:extLst>
                  <a:ext uri="{FF2B5EF4-FFF2-40B4-BE49-F238E27FC236}">
                    <a16:creationId xmlns:a16="http://schemas.microsoft.com/office/drawing/2014/main" id="{7DDBEC5C-32FA-4328-8EE1-00BFB5306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Rectangle 74">
                <a:extLst>
                  <a:ext uri="{FF2B5EF4-FFF2-40B4-BE49-F238E27FC236}">
                    <a16:creationId xmlns:a16="http://schemas.microsoft.com/office/drawing/2014/main" id="{6E109CD0-8A50-4D31-AC31-2E07E7322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Rectangle 75">
                <a:extLst>
                  <a:ext uri="{FF2B5EF4-FFF2-40B4-BE49-F238E27FC236}">
                    <a16:creationId xmlns:a16="http://schemas.microsoft.com/office/drawing/2014/main" id="{C51D3829-4B3D-4379-8769-0A141AB11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Rectangle 76">
                <a:extLst>
                  <a:ext uri="{FF2B5EF4-FFF2-40B4-BE49-F238E27FC236}">
                    <a16:creationId xmlns:a16="http://schemas.microsoft.com/office/drawing/2014/main" id="{D854965C-95C2-4E26-B451-C58326F39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Rectangle 77">
                <a:extLst>
                  <a:ext uri="{FF2B5EF4-FFF2-40B4-BE49-F238E27FC236}">
                    <a16:creationId xmlns:a16="http://schemas.microsoft.com/office/drawing/2014/main" id="{DEC1B878-BE53-45DB-9105-8E5270260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Rectangle 78">
                <a:extLst>
                  <a:ext uri="{FF2B5EF4-FFF2-40B4-BE49-F238E27FC236}">
                    <a16:creationId xmlns:a16="http://schemas.microsoft.com/office/drawing/2014/main" id="{0669D7C5-FC9C-435B-A5D7-BFA7924EA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Rectangle 79">
                <a:extLst>
                  <a:ext uri="{FF2B5EF4-FFF2-40B4-BE49-F238E27FC236}">
                    <a16:creationId xmlns:a16="http://schemas.microsoft.com/office/drawing/2014/main" id="{7E604D96-662E-4110-9396-742C1E588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Rectangle 80">
                <a:extLst>
                  <a:ext uri="{FF2B5EF4-FFF2-40B4-BE49-F238E27FC236}">
                    <a16:creationId xmlns:a16="http://schemas.microsoft.com/office/drawing/2014/main" id="{6DDCD679-6F10-4AD2-9417-A2CA53AA3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Rectangle 81">
                <a:extLst>
                  <a:ext uri="{FF2B5EF4-FFF2-40B4-BE49-F238E27FC236}">
                    <a16:creationId xmlns:a16="http://schemas.microsoft.com/office/drawing/2014/main" id="{BAC5ACC7-E9E7-4758-AF7B-E3F67C478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Rectangle 82">
                <a:extLst>
                  <a:ext uri="{FF2B5EF4-FFF2-40B4-BE49-F238E27FC236}">
                    <a16:creationId xmlns:a16="http://schemas.microsoft.com/office/drawing/2014/main" id="{573985E4-2344-4138-AB34-1A26E2BDD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Rectangle 83">
                <a:extLst>
                  <a:ext uri="{FF2B5EF4-FFF2-40B4-BE49-F238E27FC236}">
                    <a16:creationId xmlns:a16="http://schemas.microsoft.com/office/drawing/2014/main" id="{B0FA3AA1-4167-4D6A-99E0-9FA099C48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Rectangle 84">
                <a:extLst>
                  <a:ext uri="{FF2B5EF4-FFF2-40B4-BE49-F238E27FC236}">
                    <a16:creationId xmlns:a16="http://schemas.microsoft.com/office/drawing/2014/main" id="{CC7B236C-6EB3-4094-BB96-7CFE3F6B7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1E67FC08-4CEC-4CA0-B4C1-D7725A3FB613}"/>
                </a:ext>
              </a:extLst>
            </p:cNvPr>
            <p:cNvGrpSpPr/>
            <p:nvPr/>
          </p:nvGrpSpPr>
          <p:grpSpPr>
            <a:xfrm>
              <a:off x="3794458" y="3757241"/>
              <a:ext cx="97491" cy="2414959"/>
              <a:chOff x="3794458" y="3757241"/>
              <a:chExt cx="97491" cy="2414959"/>
            </a:xfrm>
          </p:grpSpPr>
          <p:sp>
            <p:nvSpPr>
              <p:cNvPr id="300" name="Rectangle 85">
                <a:extLst>
                  <a:ext uri="{FF2B5EF4-FFF2-40B4-BE49-F238E27FC236}">
                    <a16:creationId xmlns:a16="http://schemas.microsoft.com/office/drawing/2014/main" id="{D3CD701C-2960-45A0-A011-0B2795AF1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Rectangle 86">
                <a:extLst>
                  <a:ext uri="{FF2B5EF4-FFF2-40B4-BE49-F238E27FC236}">
                    <a16:creationId xmlns:a16="http://schemas.microsoft.com/office/drawing/2014/main" id="{B34EDC1A-5ACF-4FB0-A143-E93FB1BB7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Rectangle 87">
                <a:extLst>
                  <a:ext uri="{FF2B5EF4-FFF2-40B4-BE49-F238E27FC236}">
                    <a16:creationId xmlns:a16="http://schemas.microsoft.com/office/drawing/2014/main" id="{650555C0-7C16-4B0A-91CE-A0B729049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Rectangle 88">
                <a:extLst>
                  <a:ext uri="{FF2B5EF4-FFF2-40B4-BE49-F238E27FC236}">
                    <a16:creationId xmlns:a16="http://schemas.microsoft.com/office/drawing/2014/main" id="{93A32E7D-07C4-4B48-AC22-82990BDF9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Rectangle 89">
                <a:extLst>
                  <a:ext uri="{FF2B5EF4-FFF2-40B4-BE49-F238E27FC236}">
                    <a16:creationId xmlns:a16="http://schemas.microsoft.com/office/drawing/2014/main" id="{078F072C-01C8-4DC7-AB0A-C6BEC8FEE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Rectangle 90">
                <a:extLst>
                  <a:ext uri="{FF2B5EF4-FFF2-40B4-BE49-F238E27FC236}">
                    <a16:creationId xmlns:a16="http://schemas.microsoft.com/office/drawing/2014/main" id="{8F4DD874-80A0-4424-BE68-B86A2EC2B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Rectangle 91">
                <a:extLst>
                  <a:ext uri="{FF2B5EF4-FFF2-40B4-BE49-F238E27FC236}">
                    <a16:creationId xmlns:a16="http://schemas.microsoft.com/office/drawing/2014/main" id="{9CFE5104-327F-4109-B7E4-2762C8662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Rectangle 92">
                <a:extLst>
                  <a:ext uri="{FF2B5EF4-FFF2-40B4-BE49-F238E27FC236}">
                    <a16:creationId xmlns:a16="http://schemas.microsoft.com/office/drawing/2014/main" id="{AAFB384B-FB4D-45AF-A2EE-7A3E6DBDF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Rectangle 93">
                <a:extLst>
                  <a:ext uri="{FF2B5EF4-FFF2-40B4-BE49-F238E27FC236}">
                    <a16:creationId xmlns:a16="http://schemas.microsoft.com/office/drawing/2014/main" id="{45C5290C-93A4-4417-8665-B23E645AF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Rectangle 94">
                <a:extLst>
                  <a:ext uri="{FF2B5EF4-FFF2-40B4-BE49-F238E27FC236}">
                    <a16:creationId xmlns:a16="http://schemas.microsoft.com/office/drawing/2014/main" id="{BB3F5FB3-7192-4C47-93A3-331424853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Rectangle 95">
                <a:extLst>
                  <a:ext uri="{FF2B5EF4-FFF2-40B4-BE49-F238E27FC236}">
                    <a16:creationId xmlns:a16="http://schemas.microsoft.com/office/drawing/2014/main" id="{C1D1449B-0884-48C4-ABEE-B5FC9D929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Rectangle 96">
                <a:extLst>
                  <a:ext uri="{FF2B5EF4-FFF2-40B4-BE49-F238E27FC236}">
                    <a16:creationId xmlns:a16="http://schemas.microsoft.com/office/drawing/2014/main" id="{947B9325-DD2D-478E-B62E-9665F2011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Rectangle 97">
                <a:extLst>
                  <a:ext uri="{FF2B5EF4-FFF2-40B4-BE49-F238E27FC236}">
                    <a16:creationId xmlns:a16="http://schemas.microsoft.com/office/drawing/2014/main" id="{908331FB-23A1-4B5C-B97C-015A795D0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Rectangle 98">
                <a:extLst>
                  <a:ext uri="{FF2B5EF4-FFF2-40B4-BE49-F238E27FC236}">
                    <a16:creationId xmlns:a16="http://schemas.microsoft.com/office/drawing/2014/main" id="{60514718-B147-4677-8386-7E685573A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Rectangle 99">
                <a:extLst>
                  <a:ext uri="{FF2B5EF4-FFF2-40B4-BE49-F238E27FC236}">
                    <a16:creationId xmlns:a16="http://schemas.microsoft.com/office/drawing/2014/main" id="{F05D7D47-2982-4F89-A4D1-781301DF7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Rectangle 100">
                <a:extLst>
                  <a:ext uri="{FF2B5EF4-FFF2-40B4-BE49-F238E27FC236}">
                    <a16:creationId xmlns:a16="http://schemas.microsoft.com/office/drawing/2014/main" id="{09E46759-AC00-4E7A-AC2F-3BD9E128A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Rectangle 101">
                <a:extLst>
                  <a:ext uri="{FF2B5EF4-FFF2-40B4-BE49-F238E27FC236}">
                    <a16:creationId xmlns:a16="http://schemas.microsoft.com/office/drawing/2014/main" id="{69EEA90C-7BB4-40B4-AC58-03364DC6D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Rectangle 102">
                <a:extLst>
                  <a:ext uri="{FF2B5EF4-FFF2-40B4-BE49-F238E27FC236}">
                    <a16:creationId xmlns:a16="http://schemas.microsoft.com/office/drawing/2014/main" id="{046412D3-7963-4AD2-8147-4374BB971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Rectangle 103">
                <a:extLst>
                  <a:ext uri="{FF2B5EF4-FFF2-40B4-BE49-F238E27FC236}">
                    <a16:creationId xmlns:a16="http://schemas.microsoft.com/office/drawing/2014/main" id="{8308F8E9-5486-4C40-8E6F-ADA0218E8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Rectangle 104">
                <a:extLst>
                  <a:ext uri="{FF2B5EF4-FFF2-40B4-BE49-F238E27FC236}">
                    <a16:creationId xmlns:a16="http://schemas.microsoft.com/office/drawing/2014/main" id="{D4EB5EBF-36CF-4012-9F74-2D9F4D69F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Rectangle 105">
                <a:extLst>
                  <a:ext uri="{FF2B5EF4-FFF2-40B4-BE49-F238E27FC236}">
                    <a16:creationId xmlns:a16="http://schemas.microsoft.com/office/drawing/2014/main" id="{D835F850-7C66-4E7F-A30B-D5A057E9A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Rectangle 106">
                <a:extLst>
                  <a:ext uri="{FF2B5EF4-FFF2-40B4-BE49-F238E27FC236}">
                    <a16:creationId xmlns:a16="http://schemas.microsoft.com/office/drawing/2014/main" id="{B568EBFD-86FA-48CB-AD58-C21BE28D3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Rectangle 107">
                <a:extLst>
                  <a:ext uri="{FF2B5EF4-FFF2-40B4-BE49-F238E27FC236}">
                    <a16:creationId xmlns:a16="http://schemas.microsoft.com/office/drawing/2014/main" id="{B2374BC6-9B76-413D-9C51-A880AF705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Rectangle 108">
                <a:extLst>
                  <a:ext uri="{FF2B5EF4-FFF2-40B4-BE49-F238E27FC236}">
                    <a16:creationId xmlns:a16="http://schemas.microsoft.com/office/drawing/2014/main" id="{E305EA82-29DE-47FE-9527-13B55CBC7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Rectangle 109">
                <a:extLst>
                  <a:ext uri="{FF2B5EF4-FFF2-40B4-BE49-F238E27FC236}">
                    <a16:creationId xmlns:a16="http://schemas.microsoft.com/office/drawing/2014/main" id="{B9578E34-B4A9-47F2-9F10-48A7F47E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Rectangle 110">
                <a:extLst>
                  <a:ext uri="{FF2B5EF4-FFF2-40B4-BE49-F238E27FC236}">
                    <a16:creationId xmlns:a16="http://schemas.microsoft.com/office/drawing/2014/main" id="{ECA34045-CF3B-43E4-8D51-3960BB5A6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Rectangle 111">
                <a:extLst>
                  <a:ext uri="{FF2B5EF4-FFF2-40B4-BE49-F238E27FC236}">
                    <a16:creationId xmlns:a16="http://schemas.microsoft.com/office/drawing/2014/main" id="{27CA87C7-97B8-4DB7-BDF6-F1DB9A59C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Rectangle 112">
                <a:extLst>
                  <a:ext uri="{FF2B5EF4-FFF2-40B4-BE49-F238E27FC236}">
                    <a16:creationId xmlns:a16="http://schemas.microsoft.com/office/drawing/2014/main" id="{81BB83D3-A31C-43C7-B531-D4FFB71AC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Rectangle 113">
                <a:extLst>
                  <a:ext uri="{FF2B5EF4-FFF2-40B4-BE49-F238E27FC236}">
                    <a16:creationId xmlns:a16="http://schemas.microsoft.com/office/drawing/2014/main" id="{6E4DB43F-09BA-4AE4-89EF-392042E55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Rectangle 114">
                <a:extLst>
                  <a:ext uri="{FF2B5EF4-FFF2-40B4-BE49-F238E27FC236}">
                    <a16:creationId xmlns:a16="http://schemas.microsoft.com/office/drawing/2014/main" id="{2FE88725-4CCF-4117-AE31-881D506CD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Rectangle 115">
                <a:extLst>
                  <a:ext uri="{FF2B5EF4-FFF2-40B4-BE49-F238E27FC236}">
                    <a16:creationId xmlns:a16="http://schemas.microsoft.com/office/drawing/2014/main" id="{BFAC37E7-C910-4193-BFAF-A82B24132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Rectangle 116">
                <a:extLst>
                  <a:ext uri="{FF2B5EF4-FFF2-40B4-BE49-F238E27FC236}">
                    <a16:creationId xmlns:a16="http://schemas.microsoft.com/office/drawing/2014/main" id="{A56A1E13-F8D1-4FEA-9480-A24A0C51C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Rectangle 117">
                <a:extLst>
                  <a:ext uri="{FF2B5EF4-FFF2-40B4-BE49-F238E27FC236}">
                    <a16:creationId xmlns:a16="http://schemas.microsoft.com/office/drawing/2014/main" id="{73F9D209-58DC-434C-8448-6B84585E6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Rectangle 118">
                <a:extLst>
                  <a:ext uri="{FF2B5EF4-FFF2-40B4-BE49-F238E27FC236}">
                    <a16:creationId xmlns:a16="http://schemas.microsoft.com/office/drawing/2014/main" id="{921FA1A4-960C-4690-ACE0-5CC3676A8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Rectangle 119">
                <a:extLst>
                  <a:ext uri="{FF2B5EF4-FFF2-40B4-BE49-F238E27FC236}">
                    <a16:creationId xmlns:a16="http://schemas.microsoft.com/office/drawing/2014/main" id="{1B222872-60C9-4C55-9E57-CF2900D82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Rectangle 120">
                <a:extLst>
                  <a:ext uri="{FF2B5EF4-FFF2-40B4-BE49-F238E27FC236}">
                    <a16:creationId xmlns:a16="http://schemas.microsoft.com/office/drawing/2014/main" id="{CD11A7A4-1280-4B58-B798-A15A702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Rectangle 121">
                <a:extLst>
                  <a:ext uri="{FF2B5EF4-FFF2-40B4-BE49-F238E27FC236}">
                    <a16:creationId xmlns:a16="http://schemas.microsoft.com/office/drawing/2014/main" id="{B2F81C6B-D03C-40D4-824A-4D8B0872C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Rectangle 122">
                <a:extLst>
                  <a:ext uri="{FF2B5EF4-FFF2-40B4-BE49-F238E27FC236}">
                    <a16:creationId xmlns:a16="http://schemas.microsoft.com/office/drawing/2014/main" id="{68FD78F6-9F05-4903-B8FA-C04648490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Rectangle 123">
                <a:extLst>
                  <a:ext uri="{FF2B5EF4-FFF2-40B4-BE49-F238E27FC236}">
                    <a16:creationId xmlns:a16="http://schemas.microsoft.com/office/drawing/2014/main" id="{714C44B4-F492-47A8-93A8-016563691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Rectangle 124">
                <a:extLst>
                  <a:ext uri="{FF2B5EF4-FFF2-40B4-BE49-F238E27FC236}">
                    <a16:creationId xmlns:a16="http://schemas.microsoft.com/office/drawing/2014/main" id="{6FF3B92B-4749-4BD7-9B8E-108294C23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C3D98F42-F0AB-4076-8F25-E81315D4B9E0}"/>
                </a:ext>
              </a:extLst>
            </p:cNvPr>
            <p:cNvGrpSpPr/>
            <p:nvPr/>
          </p:nvGrpSpPr>
          <p:grpSpPr>
            <a:xfrm>
              <a:off x="4027179" y="3757241"/>
              <a:ext cx="97491" cy="2414959"/>
              <a:chOff x="4027179" y="3757241"/>
              <a:chExt cx="97491" cy="2414959"/>
            </a:xfrm>
          </p:grpSpPr>
          <p:sp>
            <p:nvSpPr>
              <p:cNvPr id="340" name="Rectangle 125">
                <a:extLst>
                  <a:ext uri="{FF2B5EF4-FFF2-40B4-BE49-F238E27FC236}">
                    <a16:creationId xmlns:a16="http://schemas.microsoft.com/office/drawing/2014/main" id="{74CB2123-D6E1-452F-A327-27218B0BC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Rectangle 126">
                <a:extLst>
                  <a:ext uri="{FF2B5EF4-FFF2-40B4-BE49-F238E27FC236}">
                    <a16:creationId xmlns:a16="http://schemas.microsoft.com/office/drawing/2014/main" id="{675A66FE-D156-4503-8867-66B0F51F2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Rectangle 127">
                <a:extLst>
                  <a:ext uri="{FF2B5EF4-FFF2-40B4-BE49-F238E27FC236}">
                    <a16:creationId xmlns:a16="http://schemas.microsoft.com/office/drawing/2014/main" id="{35627B4E-43EA-4EA8-A45E-0A2328976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Rectangle 128">
                <a:extLst>
                  <a:ext uri="{FF2B5EF4-FFF2-40B4-BE49-F238E27FC236}">
                    <a16:creationId xmlns:a16="http://schemas.microsoft.com/office/drawing/2014/main" id="{DEAB6D42-D689-436B-B73B-03A1C3118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Rectangle 129">
                <a:extLst>
                  <a:ext uri="{FF2B5EF4-FFF2-40B4-BE49-F238E27FC236}">
                    <a16:creationId xmlns:a16="http://schemas.microsoft.com/office/drawing/2014/main" id="{76422F6E-204B-4A0D-BF7F-B0451ACA4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Rectangle 130">
                <a:extLst>
                  <a:ext uri="{FF2B5EF4-FFF2-40B4-BE49-F238E27FC236}">
                    <a16:creationId xmlns:a16="http://schemas.microsoft.com/office/drawing/2014/main" id="{8CE06C45-0C69-49C2-BC86-6CC88A7A5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Rectangle 131">
                <a:extLst>
                  <a:ext uri="{FF2B5EF4-FFF2-40B4-BE49-F238E27FC236}">
                    <a16:creationId xmlns:a16="http://schemas.microsoft.com/office/drawing/2014/main" id="{6146D855-0AE1-4CBD-B8AC-E03A2D921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Rectangle 132">
                <a:extLst>
                  <a:ext uri="{FF2B5EF4-FFF2-40B4-BE49-F238E27FC236}">
                    <a16:creationId xmlns:a16="http://schemas.microsoft.com/office/drawing/2014/main" id="{7BAF2629-13C5-46B8-8A79-C50A3E6ED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Rectangle 133">
                <a:extLst>
                  <a:ext uri="{FF2B5EF4-FFF2-40B4-BE49-F238E27FC236}">
                    <a16:creationId xmlns:a16="http://schemas.microsoft.com/office/drawing/2014/main" id="{E69CFEC8-8FE4-499C-B438-9BFDC61DB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Rectangle 134">
                <a:extLst>
                  <a:ext uri="{FF2B5EF4-FFF2-40B4-BE49-F238E27FC236}">
                    <a16:creationId xmlns:a16="http://schemas.microsoft.com/office/drawing/2014/main" id="{4A35B504-95F1-4F08-8BB3-6166FB35C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Rectangle 135">
                <a:extLst>
                  <a:ext uri="{FF2B5EF4-FFF2-40B4-BE49-F238E27FC236}">
                    <a16:creationId xmlns:a16="http://schemas.microsoft.com/office/drawing/2014/main" id="{0669E1C9-4D5F-4328-9912-C3D10CE78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Rectangle 136">
                <a:extLst>
                  <a:ext uri="{FF2B5EF4-FFF2-40B4-BE49-F238E27FC236}">
                    <a16:creationId xmlns:a16="http://schemas.microsoft.com/office/drawing/2014/main" id="{6DB627B2-E114-48CB-A6BB-3ACD8D1F8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Rectangle 137">
                <a:extLst>
                  <a:ext uri="{FF2B5EF4-FFF2-40B4-BE49-F238E27FC236}">
                    <a16:creationId xmlns:a16="http://schemas.microsoft.com/office/drawing/2014/main" id="{6E584511-30FF-4414-8FB5-0541E8307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Rectangle 138">
                <a:extLst>
                  <a:ext uri="{FF2B5EF4-FFF2-40B4-BE49-F238E27FC236}">
                    <a16:creationId xmlns:a16="http://schemas.microsoft.com/office/drawing/2014/main" id="{0AE46C79-EAE9-4A9C-BA76-A6EABEA85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Rectangle 139">
                <a:extLst>
                  <a:ext uri="{FF2B5EF4-FFF2-40B4-BE49-F238E27FC236}">
                    <a16:creationId xmlns:a16="http://schemas.microsoft.com/office/drawing/2014/main" id="{16B614F6-1875-4656-A266-F37082D5C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Rectangle 140">
                <a:extLst>
                  <a:ext uri="{FF2B5EF4-FFF2-40B4-BE49-F238E27FC236}">
                    <a16:creationId xmlns:a16="http://schemas.microsoft.com/office/drawing/2014/main" id="{0D3EB788-9370-49C7-8687-15E198EA1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Rectangle 141">
                <a:extLst>
                  <a:ext uri="{FF2B5EF4-FFF2-40B4-BE49-F238E27FC236}">
                    <a16:creationId xmlns:a16="http://schemas.microsoft.com/office/drawing/2014/main" id="{CDD89E71-BF97-425F-9904-7A637E6BC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Rectangle 142">
                <a:extLst>
                  <a:ext uri="{FF2B5EF4-FFF2-40B4-BE49-F238E27FC236}">
                    <a16:creationId xmlns:a16="http://schemas.microsoft.com/office/drawing/2014/main" id="{BC4CFFF8-D703-4C4A-9FFC-7322D5D47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Rectangle 143">
                <a:extLst>
                  <a:ext uri="{FF2B5EF4-FFF2-40B4-BE49-F238E27FC236}">
                    <a16:creationId xmlns:a16="http://schemas.microsoft.com/office/drawing/2014/main" id="{6CB1485E-BE89-4A5A-9724-6BFFF7EAC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Rectangle 144">
                <a:extLst>
                  <a:ext uri="{FF2B5EF4-FFF2-40B4-BE49-F238E27FC236}">
                    <a16:creationId xmlns:a16="http://schemas.microsoft.com/office/drawing/2014/main" id="{9D65385A-62FD-4AA4-AD57-F7BC8A03C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Rectangle 145">
                <a:extLst>
                  <a:ext uri="{FF2B5EF4-FFF2-40B4-BE49-F238E27FC236}">
                    <a16:creationId xmlns:a16="http://schemas.microsoft.com/office/drawing/2014/main" id="{66E0337A-2FFE-4326-955F-8010A1BAD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Rectangle 146">
                <a:extLst>
                  <a:ext uri="{FF2B5EF4-FFF2-40B4-BE49-F238E27FC236}">
                    <a16:creationId xmlns:a16="http://schemas.microsoft.com/office/drawing/2014/main" id="{B8F44FB5-F746-45B0-8368-AB119D5FF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Rectangle 147">
                <a:extLst>
                  <a:ext uri="{FF2B5EF4-FFF2-40B4-BE49-F238E27FC236}">
                    <a16:creationId xmlns:a16="http://schemas.microsoft.com/office/drawing/2014/main" id="{45FECA7E-D01B-458E-A5F0-0F024EAEC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Rectangle 148">
                <a:extLst>
                  <a:ext uri="{FF2B5EF4-FFF2-40B4-BE49-F238E27FC236}">
                    <a16:creationId xmlns:a16="http://schemas.microsoft.com/office/drawing/2014/main" id="{6819446B-076A-4737-A013-CB511D784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Rectangle 149">
                <a:extLst>
                  <a:ext uri="{FF2B5EF4-FFF2-40B4-BE49-F238E27FC236}">
                    <a16:creationId xmlns:a16="http://schemas.microsoft.com/office/drawing/2014/main" id="{7C16300F-F4C6-450E-ABEE-5C81D364C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Rectangle 150">
                <a:extLst>
                  <a:ext uri="{FF2B5EF4-FFF2-40B4-BE49-F238E27FC236}">
                    <a16:creationId xmlns:a16="http://schemas.microsoft.com/office/drawing/2014/main" id="{9BBC4C9F-5839-4BFB-8CA4-B89C82F5F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Rectangle 151">
                <a:extLst>
                  <a:ext uri="{FF2B5EF4-FFF2-40B4-BE49-F238E27FC236}">
                    <a16:creationId xmlns:a16="http://schemas.microsoft.com/office/drawing/2014/main" id="{3F82BE26-FA58-462A-857B-DE3EF460D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Rectangle 152">
                <a:extLst>
                  <a:ext uri="{FF2B5EF4-FFF2-40B4-BE49-F238E27FC236}">
                    <a16:creationId xmlns:a16="http://schemas.microsoft.com/office/drawing/2014/main" id="{5429D796-A32C-4223-985B-51B7C1A37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Rectangle 153">
                <a:extLst>
                  <a:ext uri="{FF2B5EF4-FFF2-40B4-BE49-F238E27FC236}">
                    <a16:creationId xmlns:a16="http://schemas.microsoft.com/office/drawing/2014/main" id="{D2C2F32F-4B5B-4C06-AB43-4C2381CCA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Rectangle 154">
                <a:extLst>
                  <a:ext uri="{FF2B5EF4-FFF2-40B4-BE49-F238E27FC236}">
                    <a16:creationId xmlns:a16="http://schemas.microsoft.com/office/drawing/2014/main" id="{959772B2-91AB-4A95-B059-8995428B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Rectangle 155">
                <a:extLst>
                  <a:ext uri="{FF2B5EF4-FFF2-40B4-BE49-F238E27FC236}">
                    <a16:creationId xmlns:a16="http://schemas.microsoft.com/office/drawing/2014/main" id="{F4F15972-6D28-45C3-9DAD-CEBDB529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Rectangle 156">
                <a:extLst>
                  <a:ext uri="{FF2B5EF4-FFF2-40B4-BE49-F238E27FC236}">
                    <a16:creationId xmlns:a16="http://schemas.microsoft.com/office/drawing/2014/main" id="{D1C33D82-D4BF-4B96-8FE3-A6E991EEA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Rectangle 157">
                <a:extLst>
                  <a:ext uri="{FF2B5EF4-FFF2-40B4-BE49-F238E27FC236}">
                    <a16:creationId xmlns:a16="http://schemas.microsoft.com/office/drawing/2014/main" id="{8AFFB480-FC4B-48F8-BB17-FC441B850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Rectangle 158">
                <a:extLst>
                  <a:ext uri="{FF2B5EF4-FFF2-40B4-BE49-F238E27FC236}">
                    <a16:creationId xmlns:a16="http://schemas.microsoft.com/office/drawing/2014/main" id="{06FFE855-E448-44EA-9C71-2EB06B0AD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Rectangle 159">
                <a:extLst>
                  <a:ext uri="{FF2B5EF4-FFF2-40B4-BE49-F238E27FC236}">
                    <a16:creationId xmlns:a16="http://schemas.microsoft.com/office/drawing/2014/main" id="{C43310BF-B868-4ABA-A4EF-8B90AB835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Rectangle 160">
                <a:extLst>
                  <a:ext uri="{FF2B5EF4-FFF2-40B4-BE49-F238E27FC236}">
                    <a16:creationId xmlns:a16="http://schemas.microsoft.com/office/drawing/2014/main" id="{4D8EE76A-65FE-4674-B663-78C6A288E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Rectangle 161">
                <a:extLst>
                  <a:ext uri="{FF2B5EF4-FFF2-40B4-BE49-F238E27FC236}">
                    <a16:creationId xmlns:a16="http://schemas.microsoft.com/office/drawing/2014/main" id="{01FD1045-926B-4A25-82B7-F1E2C2D97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Rectangle 162">
                <a:extLst>
                  <a:ext uri="{FF2B5EF4-FFF2-40B4-BE49-F238E27FC236}">
                    <a16:creationId xmlns:a16="http://schemas.microsoft.com/office/drawing/2014/main" id="{9D19CA14-70B9-4897-BB3F-2E6B8EDFC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Rectangle 163">
                <a:extLst>
                  <a:ext uri="{FF2B5EF4-FFF2-40B4-BE49-F238E27FC236}">
                    <a16:creationId xmlns:a16="http://schemas.microsoft.com/office/drawing/2014/main" id="{E83BC2A1-EB01-4909-8E1C-36AE0BA16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Rectangle 164">
                <a:extLst>
                  <a:ext uri="{FF2B5EF4-FFF2-40B4-BE49-F238E27FC236}">
                    <a16:creationId xmlns:a16="http://schemas.microsoft.com/office/drawing/2014/main" id="{86F9955E-13F9-4BBA-8CDA-3B36FC51C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80" name="Rectangle 165">
              <a:extLst>
                <a:ext uri="{FF2B5EF4-FFF2-40B4-BE49-F238E27FC236}">
                  <a16:creationId xmlns:a16="http://schemas.microsoft.com/office/drawing/2014/main" id="{92F48699-23B8-4E02-A881-C81101850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166">
              <a:extLst>
                <a:ext uri="{FF2B5EF4-FFF2-40B4-BE49-F238E27FC236}">
                  <a16:creationId xmlns:a16="http://schemas.microsoft.com/office/drawing/2014/main" id="{24DC1CF3-44C4-432A-AFDA-32CB14427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167">
              <a:extLst>
                <a:ext uri="{FF2B5EF4-FFF2-40B4-BE49-F238E27FC236}">
                  <a16:creationId xmlns:a16="http://schemas.microsoft.com/office/drawing/2014/main" id="{AFA9B2A3-886A-4E66-B5B8-72522E7A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168">
              <a:extLst>
                <a:ext uri="{FF2B5EF4-FFF2-40B4-BE49-F238E27FC236}">
                  <a16:creationId xmlns:a16="http://schemas.microsoft.com/office/drawing/2014/main" id="{4A8C6793-BB06-482F-90C4-134768DF2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Rectangle 169">
              <a:extLst>
                <a:ext uri="{FF2B5EF4-FFF2-40B4-BE49-F238E27FC236}">
                  <a16:creationId xmlns:a16="http://schemas.microsoft.com/office/drawing/2014/main" id="{67E2816F-F1C5-4BD6-A91C-6E42413CD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Rectangle 170">
              <a:extLst>
                <a:ext uri="{FF2B5EF4-FFF2-40B4-BE49-F238E27FC236}">
                  <a16:creationId xmlns:a16="http://schemas.microsoft.com/office/drawing/2014/main" id="{018ADF0D-AFD8-4C58-BCEF-228917C6C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171">
              <a:extLst>
                <a:ext uri="{FF2B5EF4-FFF2-40B4-BE49-F238E27FC236}">
                  <a16:creationId xmlns:a16="http://schemas.microsoft.com/office/drawing/2014/main" id="{7A9D1BBF-1E09-49FC-A827-6E33F0645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172">
              <a:extLst>
                <a:ext uri="{FF2B5EF4-FFF2-40B4-BE49-F238E27FC236}">
                  <a16:creationId xmlns:a16="http://schemas.microsoft.com/office/drawing/2014/main" id="{C166CDD2-8C45-4196-8004-A05120D27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173">
              <a:extLst>
                <a:ext uri="{FF2B5EF4-FFF2-40B4-BE49-F238E27FC236}">
                  <a16:creationId xmlns:a16="http://schemas.microsoft.com/office/drawing/2014/main" id="{DE8BFE6A-23D8-4A3D-8F50-59A949491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174">
              <a:extLst>
                <a:ext uri="{FF2B5EF4-FFF2-40B4-BE49-F238E27FC236}">
                  <a16:creationId xmlns:a16="http://schemas.microsoft.com/office/drawing/2014/main" id="{D93909FB-DC03-47F3-A620-A3148C9A8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175">
              <a:extLst>
                <a:ext uri="{FF2B5EF4-FFF2-40B4-BE49-F238E27FC236}">
                  <a16:creationId xmlns:a16="http://schemas.microsoft.com/office/drawing/2014/main" id="{F92985BE-68BD-4542-AEA0-2E1AAC7E1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176">
              <a:extLst>
                <a:ext uri="{FF2B5EF4-FFF2-40B4-BE49-F238E27FC236}">
                  <a16:creationId xmlns:a16="http://schemas.microsoft.com/office/drawing/2014/main" id="{AFFEFB88-853E-42A1-BADC-482980A0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177">
              <a:extLst>
                <a:ext uri="{FF2B5EF4-FFF2-40B4-BE49-F238E27FC236}">
                  <a16:creationId xmlns:a16="http://schemas.microsoft.com/office/drawing/2014/main" id="{D7F06FCF-D618-4E1B-8BD8-A48EE7A26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178">
              <a:extLst>
                <a:ext uri="{FF2B5EF4-FFF2-40B4-BE49-F238E27FC236}">
                  <a16:creationId xmlns:a16="http://schemas.microsoft.com/office/drawing/2014/main" id="{76B4D92D-B5CF-4A66-9D52-629D2F570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179">
              <a:extLst>
                <a:ext uri="{FF2B5EF4-FFF2-40B4-BE49-F238E27FC236}">
                  <a16:creationId xmlns:a16="http://schemas.microsoft.com/office/drawing/2014/main" id="{ADFFE17F-6F85-4419-B3A9-3E74305CF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180">
              <a:extLst>
                <a:ext uri="{FF2B5EF4-FFF2-40B4-BE49-F238E27FC236}">
                  <a16:creationId xmlns:a16="http://schemas.microsoft.com/office/drawing/2014/main" id="{308CFA96-124A-4661-97EA-BDE8CE9F3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181">
              <a:extLst>
                <a:ext uri="{FF2B5EF4-FFF2-40B4-BE49-F238E27FC236}">
                  <a16:creationId xmlns:a16="http://schemas.microsoft.com/office/drawing/2014/main" id="{EAB06341-38AA-4A95-9DCC-AED5AE35A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Rectangle 182">
              <a:extLst>
                <a:ext uri="{FF2B5EF4-FFF2-40B4-BE49-F238E27FC236}">
                  <a16:creationId xmlns:a16="http://schemas.microsoft.com/office/drawing/2014/main" id="{F35ADDAE-B9E7-4228-9274-C2D61AD17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183">
              <a:extLst>
                <a:ext uri="{FF2B5EF4-FFF2-40B4-BE49-F238E27FC236}">
                  <a16:creationId xmlns:a16="http://schemas.microsoft.com/office/drawing/2014/main" id="{154D1B5B-AEB1-4223-AA85-33D632943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Rectangle 184">
              <a:extLst>
                <a:ext uri="{FF2B5EF4-FFF2-40B4-BE49-F238E27FC236}">
                  <a16:creationId xmlns:a16="http://schemas.microsoft.com/office/drawing/2014/main" id="{0A841937-AA62-4253-A678-28C8A4B5E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Rectangle 185">
              <a:extLst>
                <a:ext uri="{FF2B5EF4-FFF2-40B4-BE49-F238E27FC236}">
                  <a16:creationId xmlns:a16="http://schemas.microsoft.com/office/drawing/2014/main" id="{D00D6C1A-9595-4FE0-A4F8-B7B634914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Rectangle 186">
              <a:extLst>
                <a:ext uri="{FF2B5EF4-FFF2-40B4-BE49-F238E27FC236}">
                  <a16:creationId xmlns:a16="http://schemas.microsoft.com/office/drawing/2014/main" id="{8F759E64-178C-4D40-9401-BC200BA09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187">
              <a:extLst>
                <a:ext uri="{FF2B5EF4-FFF2-40B4-BE49-F238E27FC236}">
                  <a16:creationId xmlns:a16="http://schemas.microsoft.com/office/drawing/2014/main" id="{46E67CC4-BA7F-4456-919F-6C36776C1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188">
              <a:extLst>
                <a:ext uri="{FF2B5EF4-FFF2-40B4-BE49-F238E27FC236}">
                  <a16:creationId xmlns:a16="http://schemas.microsoft.com/office/drawing/2014/main" id="{354C8A8D-AB7B-4D31-9630-297F1D3EF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189">
              <a:extLst>
                <a:ext uri="{FF2B5EF4-FFF2-40B4-BE49-F238E27FC236}">
                  <a16:creationId xmlns:a16="http://schemas.microsoft.com/office/drawing/2014/main" id="{FC27FE83-272C-451F-9B40-C6702B032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190">
              <a:extLst>
                <a:ext uri="{FF2B5EF4-FFF2-40B4-BE49-F238E27FC236}">
                  <a16:creationId xmlns:a16="http://schemas.microsoft.com/office/drawing/2014/main" id="{0D64806C-3090-4656-9E99-5A3417741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191">
              <a:extLst>
                <a:ext uri="{FF2B5EF4-FFF2-40B4-BE49-F238E27FC236}">
                  <a16:creationId xmlns:a16="http://schemas.microsoft.com/office/drawing/2014/main" id="{CF08D0B7-9723-4A1E-B68F-5E4D6AC11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192">
              <a:extLst>
                <a:ext uri="{FF2B5EF4-FFF2-40B4-BE49-F238E27FC236}">
                  <a16:creationId xmlns:a16="http://schemas.microsoft.com/office/drawing/2014/main" id="{E6E3CE73-9F01-40EA-816B-31ECA8796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193">
              <a:extLst>
                <a:ext uri="{FF2B5EF4-FFF2-40B4-BE49-F238E27FC236}">
                  <a16:creationId xmlns:a16="http://schemas.microsoft.com/office/drawing/2014/main" id="{9C5F2A7D-C3B4-4E80-B983-5F75771AA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194">
              <a:extLst>
                <a:ext uri="{FF2B5EF4-FFF2-40B4-BE49-F238E27FC236}">
                  <a16:creationId xmlns:a16="http://schemas.microsoft.com/office/drawing/2014/main" id="{CAD72B42-82C6-440D-BE9C-90032337F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195">
              <a:extLst>
                <a:ext uri="{FF2B5EF4-FFF2-40B4-BE49-F238E27FC236}">
                  <a16:creationId xmlns:a16="http://schemas.microsoft.com/office/drawing/2014/main" id="{0AB25368-597E-4B20-88EA-5CA4E7F8B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196">
              <a:extLst>
                <a:ext uri="{FF2B5EF4-FFF2-40B4-BE49-F238E27FC236}">
                  <a16:creationId xmlns:a16="http://schemas.microsoft.com/office/drawing/2014/main" id="{D1734288-450A-490D-ADA3-B556937BE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197">
              <a:extLst>
                <a:ext uri="{FF2B5EF4-FFF2-40B4-BE49-F238E27FC236}">
                  <a16:creationId xmlns:a16="http://schemas.microsoft.com/office/drawing/2014/main" id="{5EC70CAA-F4BD-4EEA-849F-8CC249D6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198">
              <a:extLst>
                <a:ext uri="{FF2B5EF4-FFF2-40B4-BE49-F238E27FC236}">
                  <a16:creationId xmlns:a16="http://schemas.microsoft.com/office/drawing/2014/main" id="{D5C1CCF5-3F26-4CB3-9E22-1257ACFBA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199">
              <a:extLst>
                <a:ext uri="{FF2B5EF4-FFF2-40B4-BE49-F238E27FC236}">
                  <a16:creationId xmlns:a16="http://schemas.microsoft.com/office/drawing/2014/main" id="{3D73BB7E-6FDE-411C-B72F-EB09E68A2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200">
              <a:extLst>
                <a:ext uri="{FF2B5EF4-FFF2-40B4-BE49-F238E27FC236}">
                  <a16:creationId xmlns:a16="http://schemas.microsoft.com/office/drawing/2014/main" id="{FE8DCA3F-64EA-4A06-86D3-4FD86A66D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201">
              <a:extLst>
                <a:ext uri="{FF2B5EF4-FFF2-40B4-BE49-F238E27FC236}">
                  <a16:creationId xmlns:a16="http://schemas.microsoft.com/office/drawing/2014/main" id="{D604DF98-464F-4CD3-B66C-8578A9EDC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202">
              <a:extLst>
                <a:ext uri="{FF2B5EF4-FFF2-40B4-BE49-F238E27FC236}">
                  <a16:creationId xmlns:a16="http://schemas.microsoft.com/office/drawing/2014/main" id="{6AA936EB-CF56-4925-AAAE-18D0FDF3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203">
              <a:extLst>
                <a:ext uri="{FF2B5EF4-FFF2-40B4-BE49-F238E27FC236}">
                  <a16:creationId xmlns:a16="http://schemas.microsoft.com/office/drawing/2014/main" id="{4BA19BC7-1699-4D73-A463-06B3014BD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204">
              <a:extLst>
                <a:ext uri="{FF2B5EF4-FFF2-40B4-BE49-F238E27FC236}">
                  <a16:creationId xmlns:a16="http://schemas.microsoft.com/office/drawing/2014/main" id="{E16846DD-C204-4622-9B7D-97EB46395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06">
              <a:extLst>
                <a:ext uri="{FF2B5EF4-FFF2-40B4-BE49-F238E27FC236}">
                  <a16:creationId xmlns:a16="http://schemas.microsoft.com/office/drawing/2014/main" id="{38D651C9-65CB-402E-ABDB-D1C8BBA50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7">
              <a:extLst>
                <a:ext uri="{FF2B5EF4-FFF2-40B4-BE49-F238E27FC236}">
                  <a16:creationId xmlns:a16="http://schemas.microsoft.com/office/drawing/2014/main" id="{CDF96149-4375-4540-B1C3-407DC6614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08">
              <a:extLst>
                <a:ext uri="{FF2B5EF4-FFF2-40B4-BE49-F238E27FC236}">
                  <a16:creationId xmlns:a16="http://schemas.microsoft.com/office/drawing/2014/main" id="{16BF163C-1B86-4E6C-9446-E7249F064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09">
              <a:extLst>
                <a:ext uri="{FF2B5EF4-FFF2-40B4-BE49-F238E27FC236}">
                  <a16:creationId xmlns:a16="http://schemas.microsoft.com/office/drawing/2014/main" id="{328E5D42-A961-4726-8CC1-F88B13E76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10">
              <a:extLst>
                <a:ext uri="{FF2B5EF4-FFF2-40B4-BE49-F238E27FC236}">
                  <a16:creationId xmlns:a16="http://schemas.microsoft.com/office/drawing/2014/main" id="{8E7F2DE5-645B-42C1-B28E-5D0BF60A7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11">
              <a:extLst>
                <a:ext uri="{FF2B5EF4-FFF2-40B4-BE49-F238E27FC236}">
                  <a16:creationId xmlns:a16="http://schemas.microsoft.com/office/drawing/2014/main" id="{1A307CFB-861E-4860-A24B-27595DB7A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2">
              <a:extLst>
                <a:ext uri="{FF2B5EF4-FFF2-40B4-BE49-F238E27FC236}">
                  <a16:creationId xmlns:a16="http://schemas.microsoft.com/office/drawing/2014/main" id="{E95EC5A0-B107-4209-A93B-0CCE8ECF8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3">
              <a:extLst>
                <a:ext uri="{FF2B5EF4-FFF2-40B4-BE49-F238E27FC236}">
                  <a16:creationId xmlns:a16="http://schemas.microsoft.com/office/drawing/2014/main" id="{92D481A2-ADB5-4713-8304-A3133F52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14">
              <a:extLst>
                <a:ext uri="{FF2B5EF4-FFF2-40B4-BE49-F238E27FC236}">
                  <a16:creationId xmlns:a16="http://schemas.microsoft.com/office/drawing/2014/main" id="{991B9EA9-FA68-4B9A-8154-E5B144940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15">
              <a:extLst>
                <a:ext uri="{FF2B5EF4-FFF2-40B4-BE49-F238E27FC236}">
                  <a16:creationId xmlns:a16="http://schemas.microsoft.com/office/drawing/2014/main" id="{30B78E86-A452-4B1B-9107-CDB6B1ED3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16">
              <a:extLst>
                <a:ext uri="{FF2B5EF4-FFF2-40B4-BE49-F238E27FC236}">
                  <a16:creationId xmlns:a16="http://schemas.microsoft.com/office/drawing/2014/main" id="{0767C2CC-0142-4B44-829B-675B1EA8A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17">
              <a:extLst>
                <a:ext uri="{FF2B5EF4-FFF2-40B4-BE49-F238E27FC236}">
                  <a16:creationId xmlns:a16="http://schemas.microsoft.com/office/drawing/2014/main" id="{8F91152B-B4C6-4114-8170-CA699340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18">
              <a:extLst>
                <a:ext uri="{FF2B5EF4-FFF2-40B4-BE49-F238E27FC236}">
                  <a16:creationId xmlns:a16="http://schemas.microsoft.com/office/drawing/2014/main" id="{42A4F5F5-9B3D-4F5E-BA83-1D414D631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19">
              <a:extLst>
                <a:ext uri="{FF2B5EF4-FFF2-40B4-BE49-F238E27FC236}">
                  <a16:creationId xmlns:a16="http://schemas.microsoft.com/office/drawing/2014/main" id="{37F5D037-4087-417C-93E2-3856F825F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20">
              <a:extLst>
                <a:ext uri="{FF2B5EF4-FFF2-40B4-BE49-F238E27FC236}">
                  <a16:creationId xmlns:a16="http://schemas.microsoft.com/office/drawing/2014/main" id="{355E90FF-7DC5-480D-B859-BF4F473EF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21">
              <a:extLst>
                <a:ext uri="{FF2B5EF4-FFF2-40B4-BE49-F238E27FC236}">
                  <a16:creationId xmlns:a16="http://schemas.microsoft.com/office/drawing/2014/main" id="{DEC062D7-CF07-4B01-BE46-ED3F1A9AB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22">
              <a:extLst>
                <a:ext uri="{FF2B5EF4-FFF2-40B4-BE49-F238E27FC236}">
                  <a16:creationId xmlns:a16="http://schemas.microsoft.com/office/drawing/2014/main" id="{7604D4EF-81BC-40FF-99B0-8EDF83F03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23">
              <a:extLst>
                <a:ext uri="{FF2B5EF4-FFF2-40B4-BE49-F238E27FC236}">
                  <a16:creationId xmlns:a16="http://schemas.microsoft.com/office/drawing/2014/main" id="{5F42F717-BCC0-4FA1-9999-42898FE06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24">
              <a:extLst>
                <a:ext uri="{FF2B5EF4-FFF2-40B4-BE49-F238E27FC236}">
                  <a16:creationId xmlns:a16="http://schemas.microsoft.com/office/drawing/2014/main" id="{C463116A-E717-43EC-A0C0-0CB9394B1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25">
              <a:extLst>
                <a:ext uri="{FF2B5EF4-FFF2-40B4-BE49-F238E27FC236}">
                  <a16:creationId xmlns:a16="http://schemas.microsoft.com/office/drawing/2014/main" id="{C7275688-A2D7-42EC-A232-7D648540A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26">
              <a:extLst>
                <a:ext uri="{FF2B5EF4-FFF2-40B4-BE49-F238E27FC236}">
                  <a16:creationId xmlns:a16="http://schemas.microsoft.com/office/drawing/2014/main" id="{77E101B6-AE52-4876-BA96-C9AE9B572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27">
              <a:extLst>
                <a:ext uri="{FF2B5EF4-FFF2-40B4-BE49-F238E27FC236}">
                  <a16:creationId xmlns:a16="http://schemas.microsoft.com/office/drawing/2014/main" id="{700F985B-7C63-4E31-BB45-E522FA10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28">
              <a:extLst>
                <a:ext uri="{FF2B5EF4-FFF2-40B4-BE49-F238E27FC236}">
                  <a16:creationId xmlns:a16="http://schemas.microsoft.com/office/drawing/2014/main" id="{3A6EDCFE-7A9F-42D5-9922-F657099C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29">
              <a:extLst>
                <a:ext uri="{FF2B5EF4-FFF2-40B4-BE49-F238E27FC236}">
                  <a16:creationId xmlns:a16="http://schemas.microsoft.com/office/drawing/2014/main" id="{A405E008-BAC4-44DF-8EF4-5D527D76A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30">
              <a:extLst>
                <a:ext uri="{FF2B5EF4-FFF2-40B4-BE49-F238E27FC236}">
                  <a16:creationId xmlns:a16="http://schemas.microsoft.com/office/drawing/2014/main" id="{78BE9C3D-D0C9-4D93-839A-6F0EBA795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31">
              <a:extLst>
                <a:ext uri="{FF2B5EF4-FFF2-40B4-BE49-F238E27FC236}">
                  <a16:creationId xmlns:a16="http://schemas.microsoft.com/office/drawing/2014/main" id="{622405E9-65E3-42F5-A6E8-030FD745E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32">
              <a:extLst>
                <a:ext uri="{FF2B5EF4-FFF2-40B4-BE49-F238E27FC236}">
                  <a16:creationId xmlns:a16="http://schemas.microsoft.com/office/drawing/2014/main" id="{3FE148B9-7FDC-4176-8D90-F833D7E9C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33">
              <a:extLst>
                <a:ext uri="{FF2B5EF4-FFF2-40B4-BE49-F238E27FC236}">
                  <a16:creationId xmlns:a16="http://schemas.microsoft.com/office/drawing/2014/main" id="{C337F3E7-3F5A-4E19-AD74-6913BB743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34">
              <a:extLst>
                <a:ext uri="{FF2B5EF4-FFF2-40B4-BE49-F238E27FC236}">
                  <a16:creationId xmlns:a16="http://schemas.microsoft.com/office/drawing/2014/main" id="{9711F74E-04A8-4154-9D5B-DE1B512ED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35">
              <a:extLst>
                <a:ext uri="{FF2B5EF4-FFF2-40B4-BE49-F238E27FC236}">
                  <a16:creationId xmlns:a16="http://schemas.microsoft.com/office/drawing/2014/main" id="{F8CC5630-3B5A-40E7-9FAD-291D9F070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36">
              <a:extLst>
                <a:ext uri="{FF2B5EF4-FFF2-40B4-BE49-F238E27FC236}">
                  <a16:creationId xmlns:a16="http://schemas.microsoft.com/office/drawing/2014/main" id="{7DEF3F55-D141-41D4-8647-36808207D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37">
              <a:extLst>
                <a:ext uri="{FF2B5EF4-FFF2-40B4-BE49-F238E27FC236}">
                  <a16:creationId xmlns:a16="http://schemas.microsoft.com/office/drawing/2014/main" id="{B3FCECC0-C3D6-4CFA-A092-2F61256F7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8">
              <a:extLst>
                <a:ext uri="{FF2B5EF4-FFF2-40B4-BE49-F238E27FC236}">
                  <a16:creationId xmlns:a16="http://schemas.microsoft.com/office/drawing/2014/main" id="{D17EA386-C8C8-4097-9762-9FDBE434D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39">
              <a:extLst>
                <a:ext uri="{FF2B5EF4-FFF2-40B4-BE49-F238E27FC236}">
                  <a16:creationId xmlns:a16="http://schemas.microsoft.com/office/drawing/2014/main" id="{0B5C416B-3EAF-459D-9D65-09046AA97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40">
              <a:extLst>
                <a:ext uri="{FF2B5EF4-FFF2-40B4-BE49-F238E27FC236}">
                  <a16:creationId xmlns:a16="http://schemas.microsoft.com/office/drawing/2014/main" id="{7EEC7B57-7C9C-4499-8BD1-EF659C089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241">
              <a:extLst>
                <a:ext uri="{FF2B5EF4-FFF2-40B4-BE49-F238E27FC236}">
                  <a16:creationId xmlns:a16="http://schemas.microsoft.com/office/drawing/2014/main" id="{91185470-09EE-42C2-8EAF-104A8BE29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42">
              <a:extLst>
                <a:ext uri="{FF2B5EF4-FFF2-40B4-BE49-F238E27FC236}">
                  <a16:creationId xmlns:a16="http://schemas.microsoft.com/office/drawing/2014/main" id="{96065232-A8D4-4271-A45F-04085B0A5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43">
              <a:extLst>
                <a:ext uri="{FF2B5EF4-FFF2-40B4-BE49-F238E27FC236}">
                  <a16:creationId xmlns:a16="http://schemas.microsoft.com/office/drawing/2014/main" id="{A98414D3-56BA-4894-A4FF-453AEA564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44">
              <a:extLst>
                <a:ext uri="{FF2B5EF4-FFF2-40B4-BE49-F238E27FC236}">
                  <a16:creationId xmlns:a16="http://schemas.microsoft.com/office/drawing/2014/main" id="{84F3191C-1C2A-4B5F-B984-0FAEB560F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45">
              <a:extLst>
                <a:ext uri="{FF2B5EF4-FFF2-40B4-BE49-F238E27FC236}">
                  <a16:creationId xmlns:a16="http://schemas.microsoft.com/office/drawing/2014/main" id="{09D38284-4F35-4432-A72F-6B966354A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46">
              <a:extLst>
                <a:ext uri="{FF2B5EF4-FFF2-40B4-BE49-F238E27FC236}">
                  <a16:creationId xmlns:a16="http://schemas.microsoft.com/office/drawing/2014/main" id="{C394F0B3-5B1D-43B4-B969-EB910DBC0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47">
              <a:extLst>
                <a:ext uri="{FF2B5EF4-FFF2-40B4-BE49-F238E27FC236}">
                  <a16:creationId xmlns:a16="http://schemas.microsoft.com/office/drawing/2014/main" id="{317055B2-E9F3-4E8C-9433-DF26BE353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48">
              <a:extLst>
                <a:ext uri="{FF2B5EF4-FFF2-40B4-BE49-F238E27FC236}">
                  <a16:creationId xmlns:a16="http://schemas.microsoft.com/office/drawing/2014/main" id="{136B88AE-FFF4-436C-9F4B-D302B05CC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249">
              <a:extLst>
                <a:ext uri="{FF2B5EF4-FFF2-40B4-BE49-F238E27FC236}">
                  <a16:creationId xmlns:a16="http://schemas.microsoft.com/office/drawing/2014/main" id="{117D38B8-3FB4-4226-9F6E-044B998D4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250">
              <a:extLst>
                <a:ext uri="{FF2B5EF4-FFF2-40B4-BE49-F238E27FC236}">
                  <a16:creationId xmlns:a16="http://schemas.microsoft.com/office/drawing/2014/main" id="{BDD82372-32C8-47B6-A03E-00A82DAB9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251">
              <a:extLst>
                <a:ext uri="{FF2B5EF4-FFF2-40B4-BE49-F238E27FC236}">
                  <a16:creationId xmlns:a16="http://schemas.microsoft.com/office/drawing/2014/main" id="{34BC112B-5788-46D6-BE01-BAE4EBD29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52">
              <a:extLst>
                <a:ext uri="{FF2B5EF4-FFF2-40B4-BE49-F238E27FC236}">
                  <a16:creationId xmlns:a16="http://schemas.microsoft.com/office/drawing/2014/main" id="{B4928C5E-23AB-46D6-9B99-EA3030044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253">
              <a:extLst>
                <a:ext uri="{FF2B5EF4-FFF2-40B4-BE49-F238E27FC236}">
                  <a16:creationId xmlns:a16="http://schemas.microsoft.com/office/drawing/2014/main" id="{2D5E2A9D-8A77-4959-825F-6D23FB431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254">
              <a:extLst>
                <a:ext uri="{FF2B5EF4-FFF2-40B4-BE49-F238E27FC236}">
                  <a16:creationId xmlns:a16="http://schemas.microsoft.com/office/drawing/2014/main" id="{5F1E2903-67B3-43FA-9674-43B673F4D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255">
              <a:extLst>
                <a:ext uri="{FF2B5EF4-FFF2-40B4-BE49-F238E27FC236}">
                  <a16:creationId xmlns:a16="http://schemas.microsoft.com/office/drawing/2014/main" id="{7CC63E2D-C40A-463E-BB17-F1D7A292B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56">
              <a:extLst>
                <a:ext uri="{FF2B5EF4-FFF2-40B4-BE49-F238E27FC236}">
                  <a16:creationId xmlns:a16="http://schemas.microsoft.com/office/drawing/2014/main" id="{E1E20F74-73DC-4616-8EEC-AE1AFE350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57">
              <a:extLst>
                <a:ext uri="{FF2B5EF4-FFF2-40B4-BE49-F238E27FC236}">
                  <a16:creationId xmlns:a16="http://schemas.microsoft.com/office/drawing/2014/main" id="{B91E9CAD-8DB6-4B1F-A348-8B3F3D1C1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58">
              <a:extLst>
                <a:ext uri="{FF2B5EF4-FFF2-40B4-BE49-F238E27FC236}">
                  <a16:creationId xmlns:a16="http://schemas.microsoft.com/office/drawing/2014/main" id="{295C2E28-BC3A-4E58-A7E9-9EC9DE538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59">
              <a:extLst>
                <a:ext uri="{FF2B5EF4-FFF2-40B4-BE49-F238E27FC236}">
                  <a16:creationId xmlns:a16="http://schemas.microsoft.com/office/drawing/2014/main" id="{AD0770D0-2324-4077-9D80-2003EC15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60">
              <a:extLst>
                <a:ext uri="{FF2B5EF4-FFF2-40B4-BE49-F238E27FC236}">
                  <a16:creationId xmlns:a16="http://schemas.microsoft.com/office/drawing/2014/main" id="{C5DD1418-7BB0-4A6F-ACDD-352A2F57D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61">
              <a:extLst>
                <a:ext uri="{FF2B5EF4-FFF2-40B4-BE49-F238E27FC236}">
                  <a16:creationId xmlns:a16="http://schemas.microsoft.com/office/drawing/2014/main" id="{F8E291EC-2569-43E8-A4ED-A34F1069B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62">
              <a:extLst>
                <a:ext uri="{FF2B5EF4-FFF2-40B4-BE49-F238E27FC236}">
                  <a16:creationId xmlns:a16="http://schemas.microsoft.com/office/drawing/2014/main" id="{FDE2BD6F-D394-441E-9AB4-327798BA0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63">
              <a:extLst>
                <a:ext uri="{FF2B5EF4-FFF2-40B4-BE49-F238E27FC236}">
                  <a16:creationId xmlns:a16="http://schemas.microsoft.com/office/drawing/2014/main" id="{A348EA7D-6030-4293-8C93-547BD0206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64">
              <a:extLst>
                <a:ext uri="{FF2B5EF4-FFF2-40B4-BE49-F238E27FC236}">
                  <a16:creationId xmlns:a16="http://schemas.microsoft.com/office/drawing/2014/main" id="{BE5E63E7-7637-4CD4-BCC3-FDBFFB9E1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65">
              <a:extLst>
                <a:ext uri="{FF2B5EF4-FFF2-40B4-BE49-F238E27FC236}">
                  <a16:creationId xmlns:a16="http://schemas.microsoft.com/office/drawing/2014/main" id="{0C9F482A-91C4-407E-8409-08C8FA272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66">
              <a:extLst>
                <a:ext uri="{FF2B5EF4-FFF2-40B4-BE49-F238E27FC236}">
                  <a16:creationId xmlns:a16="http://schemas.microsoft.com/office/drawing/2014/main" id="{A5904A85-C3A5-43BE-B3D5-2CBD298AC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67">
              <a:extLst>
                <a:ext uri="{FF2B5EF4-FFF2-40B4-BE49-F238E27FC236}">
                  <a16:creationId xmlns:a16="http://schemas.microsoft.com/office/drawing/2014/main" id="{9954B486-6216-4813-8638-49ED5F1FD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68">
              <a:extLst>
                <a:ext uri="{FF2B5EF4-FFF2-40B4-BE49-F238E27FC236}">
                  <a16:creationId xmlns:a16="http://schemas.microsoft.com/office/drawing/2014/main" id="{E17E8FEB-1A7F-4B92-96A9-C67AF434F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69">
              <a:extLst>
                <a:ext uri="{FF2B5EF4-FFF2-40B4-BE49-F238E27FC236}">
                  <a16:creationId xmlns:a16="http://schemas.microsoft.com/office/drawing/2014/main" id="{8F877367-858C-428B-898B-34E73C29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70">
              <a:extLst>
                <a:ext uri="{FF2B5EF4-FFF2-40B4-BE49-F238E27FC236}">
                  <a16:creationId xmlns:a16="http://schemas.microsoft.com/office/drawing/2014/main" id="{465B9346-3508-4162-B63D-A97E9C4F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71">
              <a:extLst>
                <a:ext uri="{FF2B5EF4-FFF2-40B4-BE49-F238E27FC236}">
                  <a16:creationId xmlns:a16="http://schemas.microsoft.com/office/drawing/2014/main" id="{D2C918FF-8A7B-4438-B13B-A99516D0A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72">
              <a:extLst>
                <a:ext uri="{FF2B5EF4-FFF2-40B4-BE49-F238E27FC236}">
                  <a16:creationId xmlns:a16="http://schemas.microsoft.com/office/drawing/2014/main" id="{421B48EE-ED30-44ED-87B7-142ADD028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273">
              <a:extLst>
                <a:ext uri="{FF2B5EF4-FFF2-40B4-BE49-F238E27FC236}">
                  <a16:creationId xmlns:a16="http://schemas.microsoft.com/office/drawing/2014/main" id="{E9E4186D-938D-418A-A605-E3DEC702D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274">
              <a:extLst>
                <a:ext uri="{FF2B5EF4-FFF2-40B4-BE49-F238E27FC236}">
                  <a16:creationId xmlns:a16="http://schemas.microsoft.com/office/drawing/2014/main" id="{161E34F4-3091-4E4A-9BF2-3D4BC7A36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275">
              <a:extLst>
                <a:ext uri="{FF2B5EF4-FFF2-40B4-BE49-F238E27FC236}">
                  <a16:creationId xmlns:a16="http://schemas.microsoft.com/office/drawing/2014/main" id="{C719EDFE-67B1-456C-931B-70D64AFBD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276">
              <a:extLst>
                <a:ext uri="{FF2B5EF4-FFF2-40B4-BE49-F238E27FC236}">
                  <a16:creationId xmlns:a16="http://schemas.microsoft.com/office/drawing/2014/main" id="{016BB8B9-BBC8-4C5B-9FE5-7C54B31F3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277">
              <a:extLst>
                <a:ext uri="{FF2B5EF4-FFF2-40B4-BE49-F238E27FC236}">
                  <a16:creationId xmlns:a16="http://schemas.microsoft.com/office/drawing/2014/main" id="{908B38C0-6732-4ACF-A316-098131344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278">
              <a:extLst>
                <a:ext uri="{FF2B5EF4-FFF2-40B4-BE49-F238E27FC236}">
                  <a16:creationId xmlns:a16="http://schemas.microsoft.com/office/drawing/2014/main" id="{07C09F1D-B2BA-4985-BBB8-8229630B8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279">
              <a:extLst>
                <a:ext uri="{FF2B5EF4-FFF2-40B4-BE49-F238E27FC236}">
                  <a16:creationId xmlns:a16="http://schemas.microsoft.com/office/drawing/2014/main" id="{BB7E3809-94DD-4593-B767-BBA5BE570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280">
              <a:extLst>
                <a:ext uri="{FF2B5EF4-FFF2-40B4-BE49-F238E27FC236}">
                  <a16:creationId xmlns:a16="http://schemas.microsoft.com/office/drawing/2014/main" id="{6868ABF7-C3F4-4BB0-A49A-748637CFC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281">
              <a:extLst>
                <a:ext uri="{FF2B5EF4-FFF2-40B4-BE49-F238E27FC236}">
                  <a16:creationId xmlns:a16="http://schemas.microsoft.com/office/drawing/2014/main" id="{56290237-3317-41CA-BEAC-292BC5D29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282">
              <a:extLst>
                <a:ext uri="{FF2B5EF4-FFF2-40B4-BE49-F238E27FC236}">
                  <a16:creationId xmlns:a16="http://schemas.microsoft.com/office/drawing/2014/main" id="{773247EF-1B85-48CE-9633-48D7A889F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283">
              <a:extLst>
                <a:ext uri="{FF2B5EF4-FFF2-40B4-BE49-F238E27FC236}">
                  <a16:creationId xmlns:a16="http://schemas.microsoft.com/office/drawing/2014/main" id="{350D5F8F-3F39-4538-B97A-7630FB5A8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284">
              <a:extLst>
                <a:ext uri="{FF2B5EF4-FFF2-40B4-BE49-F238E27FC236}">
                  <a16:creationId xmlns:a16="http://schemas.microsoft.com/office/drawing/2014/main" id="{6092688E-C374-4430-8398-3BE016CB4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285">
              <a:extLst>
                <a:ext uri="{FF2B5EF4-FFF2-40B4-BE49-F238E27FC236}">
                  <a16:creationId xmlns:a16="http://schemas.microsoft.com/office/drawing/2014/main" id="{AA2DBAE8-6A92-4B1C-9136-3ED0C6DCF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286">
              <a:extLst>
                <a:ext uri="{FF2B5EF4-FFF2-40B4-BE49-F238E27FC236}">
                  <a16:creationId xmlns:a16="http://schemas.microsoft.com/office/drawing/2014/main" id="{B724983C-17CC-4AB7-9636-81E84D55E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287">
              <a:extLst>
                <a:ext uri="{FF2B5EF4-FFF2-40B4-BE49-F238E27FC236}">
                  <a16:creationId xmlns:a16="http://schemas.microsoft.com/office/drawing/2014/main" id="{F47EB6BA-D12C-4DEA-8766-0F732EB8A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288">
              <a:extLst>
                <a:ext uri="{FF2B5EF4-FFF2-40B4-BE49-F238E27FC236}">
                  <a16:creationId xmlns:a16="http://schemas.microsoft.com/office/drawing/2014/main" id="{189A342E-0B2E-4F6F-B4E7-188B047AB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289">
              <a:extLst>
                <a:ext uri="{FF2B5EF4-FFF2-40B4-BE49-F238E27FC236}">
                  <a16:creationId xmlns:a16="http://schemas.microsoft.com/office/drawing/2014/main" id="{AD2C94B0-94FA-481D-984C-9C4044FC6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290">
              <a:extLst>
                <a:ext uri="{FF2B5EF4-FFF2-40B4-BE49-F238E27FC236}">
                  <a16:creationId xmlns:a16="http://schemas.microsoft.com/office/drawing/2014/main" id="{A003E3F7-4B05-4454-B5F1-A5F883079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291">
              <a:extLst>
                <a:ext uri="{FF2B5EF4-FFF2-40B4-BE49-F238E27FC236}">
                  <a16:creationId xmlns:a16="http://schemas.microsoft.com/office/drawing/2014/main" id="{DE990589-0292-43C7-B1F0-127D7E52F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292">
              <a:extLst>
                <a:ext uri="{FF2B5EF4-FFF2-40B4-BE49-F238E27FC236}">
                  <a16:creationId xmlns:a16="http://schemas.microsoft.com/office/drawing/2014/main" id="{4D318F31-7574-4378-808F-3E9D7279A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293">
              <a:extLst>
                <a:ext uri="{FF2B5EF4-FFF2-40B4-BE49-F238E27FC236}">
                  <a16:creationId xmlns:a16="http://schemas.microsoft.com/office/drawing/2014/main" id="{FA1F34AC-B204-474D-8EEE-C6805C02F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294">
              <a:extLst>
                <a:ext uri="{FF2B5EF4-FFF2-40B4-BE49-F238E27FC236}">
                  <a16:creationId xmlns:a16="http://schemas.microsoft.com/office/drawing/2014/main" id="{6628A3A3-31C5-4F4E-BCB3-B82833267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95">
              <a:extLst>
                <a:ext uri="{FF2B5EF4-FFF2-40B4-BE49-F238E27FC236}">
                  <a16:creationId xmlns:a16="http://schemas.microsoft.com/office/drawing/2014/main" id="{819812CE-0249-4C12-9EEA-727FFB6E6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296">
              <a:extLst>
                <a:ext uri="{FF2B5EF4-FFF2-40B4-BE49-F238E27FC236}">
                  <a16:creationId xmlns:a16="http://schemas.microsoft.com/office/drawing/2014/main" id="{B6C26535-5115-4598-BEBA-3C5858AED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297">
              <a:extLst>
                <a:ext uri="{FF2B5EF4-FFF2-40B4-BE49-F238E27FC236}">
                  <a16:creationId xmlns:a16="http://schemas.microsoft.com/office/drawing/2014/main" id="{819D5F4C-50AA-40A8-BD85-82552136C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298">
              <a:extLst>
                <a:ext uri="{FF2B5EF4-FFF2-40B4-BE49-F238E27FC236}">
                  <a16:creationId xmlns:a16="http://schemas.microsoft.com/office/drawing/2014/main" id="{E37FCEE7-7BD0-4E17-BA79-6D8D63687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299">
              <a:extLst>
                <a:ext uri="{FF2B5EF4-FFF2-40B4-BE49-F238E27FC236}">
                  <a16:creationId xmlns:a16="http://schemas.microsoft.com/office/drawing/2014/main" id="{1E7AAD72-D0DE-4EAA-B046-7248378FF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00">
              <a:extLst>
                <a:ext uri="{FF2B5EF4-FFF2-40B4-BE49-F238E27FC236}">
                  <a16:creationId xmlns:a16="http://schemas.microsoft.com/office/drawing/2014/main" id="{319A0CDB-DA5D-473D-8BAE-142EABD26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301">
              <a:extLst>
                <a:ext uri="{FF2B5EF4-FFF2-40B4-BE49-F238E27FC236}">
                  <a16:creationId xmlns:a16="http://schemas.microsoft.com/office/drawing/2014/main" id="{DFAB7FC8-150B-4946-8AD4-DCC4008E7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302">
              <a:extLst>
                <a:ext uri="{FF2B5EF4-FFF2-40B4-BE49-F238E27FC236}">
                  <a16:creationId xmlns:a16="http://schemas.microsoft.com/office/drawing/2014/main" id="{22D1475A-755A-4FED-AB6B-57395BBF3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303">
              <a:extLst>
                <a:ext uri="{FF2B5EF4-FFF2-40B4-BE49-F238E27FC236}">
                  <a16:creationId xmlns:a16="http://schemas.microsoft.com/office/drawing/2014/main" id="{22A5D0BF-6A5C-4489-B3B6-FB9E7DAEF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04">
              <a:extLst>
                <a:ext uri="{FF2B5EF4-FFF2-40B4-BE49-F238E27FC236}">
                  <a16:creationId xmlns:a16="http://schemas.microsoft.com/office/drawing/2014/main" id="{578225F7-BC36-4FA9-9443-47501755E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05">
              <a:extLst>
                <a:ext uri="{FF2B5EF4-FFF2-40B4-BE49-F238E27FC236}">
                  <a16:creationId xmlns:a16="http://schemas.microsoft.com/office/drawing/2014/main" id="{E35979F2-390B-45BC-AA13-D4B5C1644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06">
              <a:extLst>
                <a:ext uri="{FF2B5EF4-FFF2-40B4-BE49-F238E27FC236}">
                  <a16:creationId xmlns:a16="http://schemas.microsoft.com/office/drawing/2014/main" id="{1F47AD6C-D03C-482B-8E95-8797F4E44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307">
              <a:extLst>
                <a:ext uri="{FF2B5EF4-FFF2-40B4-BE49-F238E27FC236}">
                  <a16:creationId xmlns:a16="http://schemas.microsoft.com/office/drawing/2014/main" id="{8EB29FD4-2598-4D31-9F7F-AAF6DD7ED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308">
              <a:extLst>
                <a:ext uri="{FF2B5EF4-FFF2-40B4-BE49-F238E27FC236}">
                  <a16:creationId xmlns:a16="http://schemas.microsoft.com/office/drawing/2014/main" id="{19AB8CF0-544E-439E-907A-C2F775958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309">
              <a:extLst>
                <a:ext uri="{FF2B5EF4-FFF2-40B4-BE49-F238E27FC236}">
                  <a16:creationId xmlns:a16="http://schemas.microsoft.com/office/drawing/2014/main" id="{D2C8E0AD-35C4-439D-B215-ED12566D9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310">
              <a:extLst>
                <a:ext uri="{FF2B5EF4-FFF2-40B4-BE49-F238E27FC236}">
                  <a16:creationId xmlns:a16="http://schemas.microsoft.com/office/drawing/2014/main" id="{4E154D94-9ECC-4D97-AC07-407FBFE67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311">
              <a:extLst>
                <a:ext uri="{FF2B5EF4-FFF2-40B4-BE49-F238E27FC236}">
                  <a16:creationId xmlns:a16="http://schemas.microsoft.com/office/drawing/2014/main" id="{B9345469-143C-43C3-BEBD-24D3DEDEE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312">
              <a:extLst>
                <a:ext uri="{FF2B5EF4-FFF2-40B4-BE49-F238E27FC236}">
                  <a16:creationId xmlns:a16="http://schemas.microsoft.com/office/drawing/2014/main" id="{DF08D9B7-401F-454F-BFDA-DA1565E5D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13">
              <a:extLst>
                <a:ext uri="{FF2B5EF4-FFF2-40B4-BE49-F238E27FC236}">
                  <a16:creationId xmlns:a16="http://schemas.microsoft.com/office/drawing/2014/main" id="{EBD1292D-9256-4F03-AF07-2BC16DC79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14">
              <a:extLst>
                <a:ext uri="{FF2B5EF4-FFF2-40B4-BE49-F238E27FC236}">
                  <a16:creationId xmlns:a16="http://schemas.microsoft.com/office/drawing/2014/main" id="{6D12D458-999E-436D-AF48-DEB949052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315">
              <a:extLst>
                <a:ext uri="{FF2B5EF4-FFF2-40B4-BE49-F238E27FC236}">
                  <a16:creationId xmlns:a16="http://schemas.microsoft.com/office/drawing/2014/main" id="{DD9FC86B-4F94-4757-AC8C-5A71E6DB9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316">
              <a:extLst>
                <a:ext uri="{FF2B5EF4-FFF2-40B4-BE49-F238E27FC236}">
                  <a16:creationId xmlns:a16="http://schemas.microsoft.com/office/drawing/2014/main" id="{01130FD6-AE00-4600-A10C-18BA0E061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317">
              <a:extLst>
                <a:ext uri="{FF2B5EF4-FFF2-40B4-BE49-F238E27FC236}">
                  <a16:creationId xmlns:a16="http://schemas.microsoft.com/office/drawing/2014/main" id="{0C68F8BB-B80D-4605-A76D-4616674B0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318">
              <a:extLst>
                <a:ext uri="{FF2B5EF4-FFF2-40B4-BE49-F238E27FC236}">
                  <a16:creationId xmlns:a16="http://schemas.microsoft.com/office/drawing/2014/main" id="{09E290CE-8290-4269-8BEA-11B0FDE58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19">
              <a:extLst>
                <a:ext uri="{FF2B5EF4-FFF2-40B4-BE49-F238E27FC236}">
                  <a16:creationId xmlns:a16="http://schemas.microsoft.com/office/drawing/2014/main" id="{E9DF8145-4289-4F64-A3AC-33332D14C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20">
              <a:extLst>
                <a:ext uri="{FF2B5EF4-FFF2-40B4-BE49-F238E27FC236}">
                  <a16:creationId xmlns:a16="http://schemas.microsoft.com/office/drawing/2014/main" id="{55F0B294-D1E2-4166-8C49-097F5D899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21">
              <a:extLst>
                <a:ext uri="{FF2B5EF4-FFF2-40B4-BE49-F238E27FC236}">
                  <a16:creationId xmlns:a16="http://schemas.microsoft.com/office/drawing/2014/main" id="{9BEFF7CD-81B5-47ED-B071-E7AB0F461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22">
              <a:extLst>
                <a:ext uri="{FF2B5EF4-FFF2-40B4-BE49-F238E27FC236}">
                  <a16:creationId xmlns:a16="http://schemas.microsoft.com/office/drawing/2014/main" id="{7395DF56-B932-43B6-971D-EF75BB516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23">
              <a:extLst>
                <a:ext uri="{FF2B5EF4-FFF2-40B4-BE49-F238E27FC236}">
                  <a16:creationId xmlns:a16="http://schemas.microsoft.com/office/drawing/2014/main" id="{453F6B37-5FCD-43C0-9236-632A39DF3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24">
              <a:extLst>
                <a:ext uri="{FF2B5EF4-FFF2-40B4-BE49-F238E27FC236}">
                  <a16:creationId xmlns:a16="http://schemas.microsoft.com/office/drawing/2014/main" id="{AE29FE0B-D83F-4430-B70F-16E78B2AE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25">
              <a:extLst>
                <a:ext uri="{FF2B5EF4-FFF2-40B4-BE49-F238E27FC236}">
                  <a16:creationId xmlns:a16="http://schemas.microsoft.com/office/drawing/2014/main" id="{5E01894C-EAF9-4540-A13F-F7F9BC29C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26">
              <a:extLst>
                <a:ext uri="{FF2B5EF4-FFF2-40B4-BE49-F238E27FC236}">
                  <a16:creationId xmlns:a16="http://schemas.microsoft.com/office/drawing/2014/main" id="{19C141E7-E061-49C3-8F89-B4EC3EE19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327">
              <a:extLst>
                <a:ext uri="{FF2B5EF4-FFF2-40B4-BE49-F238E27FC236}">
                  <a16:creationId xmlns:a16="http://schemas.microsoft.com/office/drawing/2014/main" id="{D6714C67-DE4A-410F-A9A7-59C68E382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328">
              <a:extLst>
                <a:ext uri="{FF2B5EF4-FFF2-40B4-BE49-F238E27FC236}">
                  <a16:creationId xmlns:a16="http://schemas.microsoft.com/office/drawing/2014/main" id="{5E816A91-4CB4-4697-84A6-459AB1550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329">
              <a:extLst>
                <a:ext uri="{FF2B5EF4-FFF2-40B4-BE49-F238E27FC236}">
                  <a16:creationId xmlns:a16="http://schemas.microsoft.com/office/drawing/2014/main" id="{1C8299F4-4B7F-4215-9744-12CBF020E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330">
              <a:extLst>
                <a:ext uri="{FF2B5EF4-FFF2-40B4-BE49-F238E27FC236}">
                  <a16:creationId xmlns:a16="http://schemas.microsoft.com/office/drawing/2014/main" id="{C0711B4F-1CCF-4540-88DD-EAFA07ACA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331">
              <a:extLst>
                <a:ext uri="{FF2B5EF4-FFF2-40B4-BE49-F238E27FC236}">
                  <a16:creationId xmlns:a16="http://schemas.microsoft.com/office/drawing/2014/main" id="{C8E1F1D9-0BDD-4B47-A9E7-8B61655FF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332">
              <a:extLst>
                <a:ext uri="{FF2B5EF4-FFF2-40B4-BE49-F238E27FC236}">
                  <a16:creationId xmlns:a16="http://schemas.microsoft.com/office/drawing/2014/main" id="{F0FB967C-7818-4821-A250-8EF08EA8A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333">
              <a:extLst>
                <a:ext uri="{FF2B5EF4-FFF2-40B4-BE49-F238E27FC236}">
                  <a16:creationId xmlns:a16="http://schemas.microsoft.com/office/drawing/2014/main" id="{452B0987-6B81-4CA9-A460-2ADE66DE7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334">
              <a:extLst>
                <a:ext uri="{FF2B5EF4-FFF2-40B4-BE49-F238E27FC236}">
                  <a16:creationId xmlns:a16="http://schemas.microsoft.com/office/drawing/2014/main" id="{07DC20C8-49A8-47B8-812C-FC7F24754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335">
              <a:extLst>
                <a:ext uri="{FF2B5EF4-FFF2-40B4-BE49-F238E27FC236}">
                  <a16:creationId xmlns:a16="http://schemas.microsoft.com/office/drawing/2014/main" id="{D91533AB-7401-496D-87C1-AE92E5110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336">
              <a:extLst>
                <a:ext uri="{FF2B5EF4-FFF2-40B4-BE49-F238E27FC236}">
                  <a16:creationId xmlns:a16="http://schemas.microsoft.com/office/drawing/2014/main" id="{71D4D8A9-B83A-4D57-B145-CCDD28394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337">
              <a:extLst>
                <a:ext uri="{FF2B5EF4-FFF2-40B4-BE49-F238E27FC236}">
                  <a16:creationId xmlns:a16="http://schemas.microsoft.com/office/drawing/2014/main" id="{A652ED45-470E-4497-A008-5C112FADC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338">
              <a:extLst>
                <a:ext uri="{FF2B5EF4-FFF2-40B4-BE49-F238E27FC236}">
                  <a16:creationId xmlns:a16="http://schemas.microsoft.com/office/drawing/2014/main" id="{EAB7C69D-E99E-43D7-BE05-7C41E7DFC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339">
              <a:extLst>
                <a:ext uri="{FF2B5EF4-FFF2-40B4-BE49-F238E27FC236}">
                  <a16:creationId xmlns:a16="http://schemas.microsoft.com/office/drawing/2014/main" id="{180500A2-0DF4-444D-9F6D-D03A2BBA0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340">
              <a:extLst>
                <a:ext uri="{FF2B5EF4-FFF2-40B4-BE49-F238E27FC236}">
                  <a16:creationId xmlns:a16="http://schemas.microsoft.com/office/drawing/2014/main" id="{CF5ED5EF-E7C5-4929-A8B5-B6141C69E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341">
              <a:extLst>
                <a:ext uri="{FF2B5EF4-FFF2-40B4-BE49-F238E27FC236}">
                  <a16:creationId xmlns:a16="http://schemas.microsoft.com/office/drawing/2014/main" id="{DD860071-2779-45AD-B23F-3B3864E55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342">
              <a:extLst>
                <a:ext uri="{FF2B5EF4-FFF2-40B4-BE49-F238E27FC236}">
                  <a16:creationId xmlns:a16="http://schemas.microsoft.com/office/drawing/2014/main" id="{1BB78E62-506A-4069-B5F3-DBF0ECCB9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343">
              <a:extLst>
                <a:ext uri="{FF2B5EF4-FFF2-40B4-BE49-F238E27FC236}">
                  <a16:creationId xmlns:a16="http://schemas.microsoft.com/office/drawing/2014/main" id="{64852728-4AA4-42DA-ACCF-63CE1944F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344">
              <a:extLst>
                <a:ext uri="{FF2B5EF4-FFF2-40B4-BE49-F238E27FC236}">
                  <a16:creationId xmlns:a16="http://schemas.microsoft.com/office/drawing/2014/main" id="{4A610EF3-7BCF-42FF-8425-218C0A010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345">
              <a:extLst>
                <a:ext uri="{FF2B5EF4-FFF2-40B4-BE49-F238E27FC236}">
                  <a16:creationId xmlns:a16="http://schemas.microsoft.com/office/drawing/2014/main" id="{F11B2949-4F48-47B5-A30F-37151BEB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346">
              <a:extLst>
                <a:ext uri="{FF2B5EF4-FFF2-40B4-BE49-F238E27FC236}">
                  <a16:creationId xmlns:a16="http://schemas.microsoft.com/office/drawing/2014/main" id="{CA831286-7232-4F0C-A27D-E3BCF9DC5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347">
              <a:extLst>
                <a:ext uri="{FF2B5EF4-FFF2-40B4-BE49-F238E27FC236}">
                  <a16:creationId xmlns:a16="http://schemas.microsoft.com/office/drawing/2014/main" id="{6DB0B86D-76D1-40EB-B9CD-1E6439590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348">
              <a:extLst>
                <a:ext uri="{FF2B5EF4-FFF2-40B4-BE49-F238E27FC236}">
                  <a16:creationId xmlns:a16="http://schemas.microsoft.com/office/drawing/2014/main" id="{9393B624-D2A6-48D1-BB7B-EDC46B585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349">
              <a:extLst>
                <a:ext uri="{FF2B5EF4-FFF2-40B4-BE49-F238E27FC236}">
                  <a16:creationId xmlns:a16="http://schemas.microsoft.com/office/drawing/2014/main" id="{7D960610-5138-49A0-BCEC-9B51CEB85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350">
              <a:extLst>
                <a:ext uri="{FF2B5EF4-FFF2-40B4-BE49-F238E27FC236}">
                  <a16:creationId xmlns:a16="http://schemas.microsoft.com/office/drawing/2014/main" id="{E0681F2B-EF8F-4207-B0C6-7B2FB066B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351">
              <a:extLst>
                <a:ext uri="{FF2B5EF4-FFF2-40B4-BE49-F238E27FC236}">
                  <a16:creationId xmlns:a16="http://schemas.microsoft.com/office/drawing/2014/main" id="{4D970706-5675-4EE0-AA9A-85F4394E2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 352">
              <a:extLst>
                <a:ext uri="{FF2B5EF4-FFF2-40B4-BE49-F238E27FC236}">
                  <a16:creationId xmlns:a16="http://schemas.microsoft.com/office/drawing/2014/main" id="{414FD83E-280E-4D83-BA8F-DAA13EC89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353">
              <a:extLst>
                <a:ext uri="{FF2B5EF4-FFF2-40B4-BE49-F238E27FC236}">
                  <a16:creationId xmlns:a16="http://schemas.microsoft.com/office/drawing/2014/main" id="{85D5F5A8-F6FE-48C4-AAE3-E05C6B4F2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354">
              <a:extLst>
                <a:ext uri="{FF2B5EF4-FFF2-40B4-BE49-F238E27FC236}">
                  <a16:creationId xmlns:a16="http://schemas.microsoft.com/office/drawing/2014/main" id="{BD16E776-CE26-4862-B076-0F222BF4E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355">
              <a:extLst>
                <a:ext uri="{FF2B5EF4-FFF2-40B4-BE49-F238E27FC236}">
                  <a16:creationId xmlns:a16="http://schemas.microsoft.com/office/drawing/2014/main" id="{3362946B-D43C-4CC2-9C26-D5677ECD2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356">
              <a:extLst>
                <a:ext uri="{FF2B5EF4-FFF2-40B4-BE49-F238E27FC236}">
                  <a16:creationId xmlns:a16="http://schemas.microsoft.com/office/drawing/2014/main" id="{38CE7104-E81B-4131-9C70-785072A98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357">
              <a:extLst>
                <a:ext uri="{FF2B5EF4-FFF2-40B4-BE49-F238E27FC236}">
                  <a16:creationId xmlns:a16="http://schemas.microsoft.com/office/drawing/2014/main" id="{8A3D36AD-FC50-4909-BDAE-C4704EAB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358">
              <a:extLst>
                <a:ext uri="{FF2B5EF4-FFF2-40B4-BE49-F238E27FC236}">
                  <a16:creationId xmlns:a16="http://schemas.microsoft.com/office/drawing/2014/main" id="{3CEA9099-309B-4372-ABF1-74AC3C495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359">
              <a:extLst>
                <a:ext uri="{FF2B5EF4-FFF2-40B4-BE49-F238E27FC236}">
                  <a16:creationId xmlns:a16="http://schemas.microsoft.com/office/drawing/2014/main" id="{223EC568-4BD9-4BC7-8C5A-2A21A0AC8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360">
              <a:extLst>
                <a:ext uri="{FF2B5EF4-FFF2-40B4-BE49-F238E27FC236}">
                  <a16:creationId xmlns:a16="http://schemas.microsoft.com/office/drawing/2014/main" id="{36CB99AA-CF44-4ABD-A8FA-A36F640FD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361">
              <a:extLst>
                <a:ext uri="{FF2B5EF4-FFF2-40B4-BE49-F238E27FC236}">
                  <a16:creationId xmlns:a16="http://schemas.microsoft.com/office/drawing/2014/main" id="{37B527A5-5A57-4F08-AE0C-091D9E5D1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362">
              <a:extLst>
                <a:ext uri="{FF2B5EF4-FFF2-40B4-BE49-F238E27FC236}">
                  <a16:creationId xmlns:a16="http://schemas.microsoft.com/office/drawing/2014/main" id="{E9FE94EF-44BE-46DD-8C84-7AEF854DB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363">
              <a:extLst>
                <a:ext uri="{FF2B5EF4-FFF2-40B4-BE49-F238E27FC236}">
                  <a16:creationId xmlns:a16="http://schemas.microsoft.com/office/drawing/2014/main" id="{4DFD03D1-50C7-4FC5-8ABE-C8755EDFD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364">
              <a:extLst>
                <a:ext uri="{FF2B5EF4-FFF2-40B4-BE49-F238E27FC236}">
                  <a16:creationId xmlns:a16="http://schemas.microsoft.com/office/drawing/2014/main" id="{08CEE81D-207C-44BF-B4AF-B051F644B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365">
              <a:extLst>
                <a:ext uri="{FF2B5EF4-FFF2-40B4-BE49-F238E27FC236}">
                  <a16:creationId xmlns:a16="http://schemas.microsoft.com/office/drawing/2014/main" id="{667025B7-549B-4AD5-8539-8B15B6C38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86084" y="2590800"/>
            <a:ext cx="1678928" cy="2059929"/>
            <a:chOff x="1086084" y="3733800"/>
            <a:chExt cx="1678928" cy="205992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502196C-15F6-442D-9660-A75D6EEC033A}"/>
                </a:ext>
              </a:extLst>
            </p:cNvPr>
            <p:cNvSpPr/>
            <p:nvPr/>
          </p:nvSpPr>
          <p:spPr>
            <a:xfrm>
              <a:off x="1086084" y="4292225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AF7EA880-21C2-43BE-9EBC-066ED78907D9}"/>
                </a:ext>
              </a:extLst>
            </p:cNvPr>
            <p:cNvGrpSpPr/>
            <p:nvPr/>
          </p:nvGrpSpPr>
          <p:grpSpPr>
            <a:xfrm>
              <a:off x="2632197" y="3736599"/>
              <a:ext cx="132815" cy="2057130"/>
              <a:chOff x="2669905" y="3594019"/>
              <a:chExt cx="103781" cy="2414959"/>
            </a:xfrm>
          </p:grpSpPr>
          <p:sp>
            <p:nvSpPr>
              <p:cNvPr id="420" name="Rectangle 366">
                <a:extLst>
                  <a:ext uri="{FF2B5EF4-FFF2-40B4-BE49-F238E27FC236}">
                    <a16:creationId xmlns:a16="http://schemas.microsoft.com/office/drawing/2014/main" id="{4D0CAF23-C93C-4FC3-8C0B-2F743CC22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367">
                <a:extLst>
                  <a:ext uri="{FF2B5EF4-FFF2-40B4-BE49-F238E27FC236}">
                    <a16:creationId xmlns:a16="http://schemas.microsoft.com/office/drawing/2014/main" id="{CA76D17A-5949-4813-AA2F-2EA79775D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Rectangle 368">
                <a:extLst>
                  <a:ext uri="{FF2B5EF4-FFF2-40B4-BE49-F238E27FC236}">
                    <a16:creationId xmlns:a16="http://schemas.microsoft.com/office/drawing/2014/main" id="{B82859BA-776B-45FF-A9DD-F442263A4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Rectangle 369">
                <a:extLst>
                  <a:ext uri="{FF2B5EF4-FFF2-40B4-BE49-F238E27FC236}">
                    <a16:creationId xmlns:a16="http://schemas.microsoft.com/office/drawing/2014/main" id="{32D25E84-DB9F-4DF0-8549-4999AFAA2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370">
                <a:extLst>
                  <a:ext uri="{FF2B5EF4-FFF2-40B4-BE49-F238E27FC236}">
                    <a16:creationId xmlns:a16="http://schemas.microsoft.com/office/drawing/2014/main" id="{03F7667D-C411-4DBE-A789-2722C19F7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Rectangle 371">
                <a:extLst>
                  <a:ext uri="{FF2B5EF4-FFF2-40B4-BE49-F238E27FC236}">
                    <a16:creationId xmlns:a16="http://schemas.microsoft.com/office/drawing/2014/main" id="{26875381-AFE8-4D00-B5C8-234416F8F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372">
                <a:extLst>
                  <a:ext uri="{FF2B5EF4-FFF2-40B4-BE49-F238E27FC236}">
                    <a16:creationId xmlns:a16="http://schemas.microsoft.com/office/drawing/2014/main" id="{B7619E24-7FB5-4D3B-8B84-E78F6871E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373">
                <a:extLst>
                  <a:ext uri="{FF2B5EF4-FFF2-40B4-BE49-F238E27FC236}">
                    <a16:creationId xmlns:a16="http://schemas.microsoft.com/office/drawing/2014/main" id="{D57926F4-8491-422B-B158-09DD2CF55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374">
                <a:extLst>
                  <a:ext uri="{FF2B5EF4-FFF2-40B4-BE49-F238E27FC236}">
                    <a16:creationId xmlns:a16="http://schemas.microsoft.com/office/drawing/2014/main" id="{B709CDF8-9277-4879-B212-5160A6959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375">
                <a:extLst>
                  <a:ext uri="{FF2B5EF4-FFF2-40B4-BE49-F238E27FC236}">
                    <a16:creationId xmlns:a16="http://schemas.microsoft.com/office/drawing/2014/main" id="{90FA5147-684B-44EA-955D-986D34EEB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376">
                <a:extLst>
                  <a:ext uri="{FF2B5EF4-FFF2-40B4-BE49-F238E27FC236}">
                    <a16:creationId xmlns:a16="http://schemas.microsoft.com/office/drawing/2014/main" id="{82F53606-E64E-4DF9-BB38-77E7D3436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377">
                <a:extLst>
                  <a:ext uri="{FF2B5EF4-FFF2-40B4-BE49-F238E27FC236}">
                    <a16:creationId xmlns:a16="http://schemas.microsoft.com/office/drawing/2014/main" id="{F70C4AE3-5F8F-4D22-8857-2B8485F1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378">
                <a:extLst>
                  <a:ext uri="{FF2B5EF4-FFF2-40B4-BE49-F238E27FC236}">
                    <a16:creationId xmlns:a16="http://schemas.microsoft.com/office/drawing/2014/main" id="{6E86AD4A-DFD3-48E0-A1F2-1D00BC119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379">
                <a:extLst>
                  <a:ext uri="{FF2B5EF4-FFF2-40B4-BE49-F238E27FC236}">
                    <a16:creationId xmlns:a16="http://schemas.microsoft.com/office/drawing/2014/main" id="{D6980D9E-D29A-40CF-A602-56569A3BE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380">
                <a:extLst>
                  <a:ext uri="{FF2B5EF4-FFF2-40B4-BE49-F238E27FC236}">
                    <a16:creationId xmlns:a16="http://schemas.microsoft.com/office/drawing/2014/main" id="{BB214FBE-0B12-4BCE-9C7F-5EFC8DC37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381">
                <a:extLst>
                  <a:ext uri="{FF2B5EF4-FFF2-40B4-BE49-F238E27FC236}">
                    <a16:creationId xmlns:a16="http://schemas.microsoft.com/office/drawing/2014/main" id="{A88CB513-1D62-465A-A215-5337FFD91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Rectangle 382">
                <a:extLst>
                  <a:ext uri="{FF2B5EF4-FFF2-40B4-BE49-F238E27FC236}">
                    <a16:creationId xmlns:a16="http://schemas.microsoft.com/office/drawing/2014/main" id="{136F7C43-8172-47CC-85D7-2E1931A38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Rectangle 383">
                <a:extLst>
                  <a:ext uri="{FF2B5EF4-FFF2-40B4-BE49-F238E27FC236}">
                    <a16:creationId xmlns:a16="http://schemas.microsoft.com/office/drawing/2014/main" id="{5EFE3DCC-59E3-452B-825E-7348AEF19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Rectangle 384">
                <a:extLst>
                  <a:ext uri="{FF2B5EF4-FFF2-40B4-BE49-F238E27FC236}">
                    <a16:creationId xmlns:a16="http://schemas.microsoft.com/office/drawing/2014/main" id="{88C76872-0AA4-428E-BE23-27B7C98B3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Rectangle 385">
                <a:extLst>
                  <a:ext uri="{FF2B5EF4-FFF2-40B4-BE49-F238E27FC236}">
                    <a16:creationId xmlns:a16="http://schemas.microsoft.com/office/drawing/2014/main" id="{E39658F7-9030-4486-82D4-EFB183CED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Rectangle 386">
                <a:extLst>
                  <a:ext uri="{FF2B5EF4-FFF2-40B4-BE49-F238E27FC236}">
                    <a16:creationId xmlns:a16="http://schemas.microsoft.com/office/drawing/2014/main" id="{B46FE239-14DE-45BC-A8A8-405E89CD0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Rectangle 387">
                <a:extLst>
                  <a:ext uri="{FF2B5EF4-FFF2-40B4-BE49-F238E27FC236}">
                    <a16:creationId xmlns:a16="http://schemas.microsoft.com/office/drawing/2014/main" id="{0D2FCDD8-537F-4BD8-B4F9-A2CD838A4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Rectangle 388">
                <a:extLst>
                  <a:ext uri="{FF2B5EF4-FFF2-40B4-BE49-F238E27FC236}">
                    <a16:creationId xmlns:a16="http://schemas.microsoft.com/office/drawing/2014/main" id="{AABBD8CE-94C8-4059-B54F-0CBDD40DE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Rectangle 389">
                <a:extLst>
                  <a:ext uri="{FF2B5EF4-FFF2-40B4-BE49-F238E27FC236}">
                    <a16:creationId xmlns:a16="http://schemas.microsoft.com/office/drawing/2014/main" id="{5601A050-18D1-485A-8714-2CA4EF436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Rectangle 390">
                <a:extLst>
                  <a:ext uri="{FF2B5EF4-FFF2-40B4-BE49-F238E27FC236}">
                    <a16:creationId xmlns:a16="http://schemas.microsoft.com/office/drawing/2014/main" id="{CAD8B8BD-AE87-4F2E-86A6-C3E8E1032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Rectangle 391">
                <a:extLst>
                  <a:ext uri="{FF2B5EF4-FFF2-40B4-BE49-F238E27FC236}">
                    <a16:creationId xmlns:a16="http://schemas.microsoft.com/office/drawing/2014/main" id="{A0478727-8A94-462B-A677-6256F8285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Rectangle 392">
                <a:extLst>
                  <a:ext uri="{FF2B5EF4-FFF2-40B4-BE49-F238E27FC236}">
                    <a16:creationId xmlns:a16="http://schemas.microsoft.com/office/drawing/2014/main" id="{FEFBA553-A75D-42DE-828D-D2A5CA1A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Rectangle 393">
                <a:extLst>
                  <a:ext uri="{FF2B5EF4-FFF2-40B4-BE49-F238E27FC236}">
                    <a16:creationId xmlns:a16="http://schemas.microsoft.com/office/drawing/2014/main" id="{B50845EE-730E-4791-8B39-0320A9BDC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Rectangle 394">
                <a:extLst>
                  <a:ext uri="{FF2B5EF4-FFF2-40B4-BE49-F238E27FC236}">
                    <a16:creationId xmlns:a16="http://schemas.microsoft.com/office/drawing/2014/main" id="{20C18F99-79FC-4B0F-8AD7-3964CD123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Rectangle 395">
                <a:extLst>
                  <a:ext uri="{FF2B5EF4-FFF2-40B4-BE49-F238E27FC236}">
                    <a16:creationId xmlns:a16="http://schemas.microsoft.com/office/drawing/2014/main" id="{A3985CAC-4ACF-412B-AD01-904F841B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Rectangle 396">
                <a:extLst>
                  <a:ext uri="{FF2B5EF4-FFF2-40B4-BE49-F238E27FC236}">
                    <a16:creationId xmlns:a16="http://schemas.microsoft.com/office/drawing/2014/main" id="{9B54C942-92C9-48D7-9C28-D98E21258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Rectangle 397">
                <a:extLst>
                  <a:ext uri="{FF2B5EF4-FFF2-40B4-BE49-F238E27FC236}">
                    <a16:creationId xmlns:a16="http://schemas.microsoft.com/office/drawing/2014/main" id="{EA57CF8E-A282-432B-97E3-047B81852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Rectangle 398">
                <a:extLst>
                  <a:ext uri="{FF2B5EF4-FFF2-40B4-BE49-F238E27FC236}">
                    <a16:creationId xmlns:a16="http://schemas.microsoft.com/office/drawing/2014/main" id="{3B1DB2D2-2265-432E-A642-43CE9D949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Rectangle 399">
                <a:extLst>
                  <a:ext uri="{FF2B5EF4-FFF2-40B4-BE49-F238E27FC236}">
                    <a16:creationId xmlns:a16="http://schemas.microsoft.com/office/drawing/2014/main" id="{BB1EA1A9-3642-4CFE-9C62-128710533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Rectangle 400">
                <a:extLst>
                  <a:ext uri="{FF2B5EF4-FFF2-40B4-BE49-F238E27FC236}">
                    <a16:creationId xmlns:a16="http://schemas.microsoft.com/office/drawing/2014/main" id="{65518325-2CFF-4D1F-8A3C-90F435401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Rectangle 401">
                <a:extLst>
                  <a:ext uri="{FF2B5EF4-FFF2-40B4-BE49-F238E27FC236}">
                    <a16:creationId xmlns:a16="http://schemas.microsoft.com/office/drawing/2014/main" id="{7EC7A017-8A37-4471-8B2E-9F74196BF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Rectangle 402">
                <a:extLst>
                  <a:ext uri="{FF2B5EF4-FFF2-40B4-BE49-F238E27FC236}">
                    <a16:creationId xmlns:a16="http://schemas.microsoft.com/office/drawing/2014/main" id="{5C2BCD89-AA43-40E3-8DDA-251FCD569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Rectangle 403">
                <a:extLst>
                  <a:ext uri="{FF2B5EF4-FFF2-40B4-BE49-F238E27FC236}">
                    <a16:creationId xmlns:a16="http://schemas.microsoft.com/office/drawing/2014/main" id="{737DDC61-2C2D-431E-9F1A-EF4E31B1F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Rectangle 404">
                <a:extLst>
                  <a:ext uri="{FF2B5EF4-FFF2-40B4-BE49-F238E27FC236}">
                    <a16:creationId xmlns:a16="http://schemas.microsoft.com/office/drawing/2014/main" id="{34840FA3-142F-424B-9A8C-3029F0E9C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Rectangle 405">
                <a:extLst>
                  <a:ext uri="{FF2B5EF4-FFF2-40B4-BE49-F238E27FC236}">
                    <a16:creationId xmlns:a16="http://schemas.microsoft.com/office/drawing/2014/main" id="{0FFE4389-89D3-4688-ACAE-A25F35BD1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0" name="Left Brace 459">
              <a:extLst>
                <a:ext uri="{FF2B5EF4-FFF2-40B4-BE49-F238E27FC236}">
                  <a16:creationId xmlns:a16="http://schemas.microsoft.com/office/drawing/2014/main" id="{2D29F891-1487-4C42-9A8D-BC182A5F34F1}"/>
                </a:ext>
              </a:extLst>
            </p:cNvPr>
            <p:cNvSpPr/>
            <p:nvPr/>
          </p:nvSpPr>
          <p:spPr>
            <a:xfrm>
              <a:off x="2419116" y="3733800"/>
              <a:ext cx="156430" cy="2059514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0" name="TextBox 469">
            <a:extLst>
              <a:ext uri="{FF2B5EF4-FFF2-40B4-BE49-F238E27FC236}">
                <a16:creationId xmlns:a16="http://schemas.microsoft.com/office/drawing/2014/main" id="{3B00AF68-B71D-42A0-9722-4AE6AEC171BE}"/>
              </a:ext>
            </a:extLst>
          </p:cNvPr>
          <p:cNvSpPr txBox="1"/>
          <p:nvPr/>
        </p:nvSpPr>
        <p:spPr>
          <a:xfrm>
            <a:off x="2895600" y="2664382"/>
            <a:ext cx="856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Split</a:t>
            </a:r>
          </a:p>
          <a:p>
            <a:pPr algn="ctr"/>
            <a:r>
              <a:rPr lang="en-US" sz="1600" dirty="0"/>
              <a:t>training</a:t>
            </a:r>
          </a:p>
          <a:p>
            <a:pPr algn="ctr"/>
            <a:r>
              <a:rPr lang="en-US" sz="1600" dirty="0"/>
              <a:t>data</a:t>
            </a:r>
          </a:p>
        </p:txBody>
      </p:sp>
      <p:sp>
        <p:nvSpPr>
          <p:cNvPr id="477" name="Arrow: Bent 476">
            <a:extLst>
              <a:ext uri="{FF2B5EF4-FFF2-40B4-BE49-F238E27FC236}">
                <a16:creationId xmlns:a16="http://schemas.microsoft.com/office/drawing/2014/main" id="{5A42897C-08A8-494A-B9F3-32667B1CF598}"/>
              </a:ext>
            </a:extLst>
          </p:cNvPr>
          <p:cNvSpPr/>
          <p:nvPr/>
        </p:nvSpPr>
        <p:spPr>
          <a:xfrm rot="10800000">
            <a:off x="4801365" y="3684640"/>
            <a:ext cx="451218" cy="976910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10027" y="2973647"/>
            <a:ext cx="828773" cy="666729"/>
            <a:chOff x="4810027" y="4116647"/>
            <a:chExt cx="828773" cy="666729"/>
          </a:xfrm>
        </p:grpSpPr>
        <p:sp>
          <p:nvSpPr>
            <p:cNvPr id="473" name="Arrow: Right 472">
              <a:extLst>
                <a:ext uri="{FF2B5EF4-FFF2-40B4-BE49-F238E27FC236}">
                  <a16:creationId xmlns:a16="http://schemas.microsoft.com/office/drawing/2014/main" id="{5411DBF7-6A7E-4FEA-AA30-923BCE7CE061}"/>
                </a:ext>
              </a:extLst>
            </p:cNvPr>
            <p:cNvSpPr/>
            <p:nvPr/>
          </p:nvSpPr>
          <p:spPr>
            <a:xfrm>
              <a:off x="4810027" y="4563392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6" name="Cube 475">
              <a:extLst>
                <a:ext uri="{FF2B5EF4-FFF2-40B4-BE49-F238E27FC236}">
                  <a16:creationId xmlns:a16="http://schemas.microsoft.com/office/drawing/2014/main" id="{39FCC84E-183A-4C38-A961-C7BD778E49DD}"/>
                </a:ext>
              </a:extLst>
            </p:cNvPr>
            <p:cNvSpPr/>
            <p:nvPr/>
          </p:nvSpPr>
          <p:spPr>
            <a:xfrm>
              <a:off x="5034870" y="4492585"/>
              <a:ext cx="266661" cy="290791"/>
            </a:xfrm>
            <a:prstGeom prst="cube">
              <a:avLst/>
            </a:prstGeom>
            <a:solidFill>
              <a:srgbClr val="00B05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8667D416-1055-4918-B445-EB04CDF432B7}"/>
                </a:ext>
              </a:extLst>
            </p:cNvPr>
            <p:cNvSpPr txBox="1"/>
            <p:nvPr/>
          </p:nvSpPr>
          <p:spPr>
            <a:xfrm>
              <a:off x="4825757" y="4116647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03596" y="4724760"/>
            <a:ext cx="2597693" cy="523921"/>
            <a:chOff x="5603596" y="5867760"/>
            <a:chExt cx="2597693" cy="523921"/>
          </a:xfrm>
        </p:grpSpPr>
        <p:sp>
          <p:nvSpPr>
            <p:cNvPr id="479" name="Arrow: Right 478">
              <a:extLst>
                <a:ext uri="{FF2B5EF4-FFF2-40B4-BE49-F238E27FC236}">
                  <a16:creationId xmlns:a16="http://schemas.microsoft.com/office/drawing/2014/main" id="{C1F8A2B8-227E-499B-A1DA-3323B5A19E3C}"/>
                </a:ext>
              </a:extLst>
            </p:cNvPr>
            <p:cNvSpPr/>
            <p:nvPr/>
          </p:nvSpPr>
          <p:spPr>
            <a:xfrm rot="5400000">
              <a:off x="563577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0" name="Arrow: Right 479">
              <a:extLst>
                <a:ext uri="{FF2B5EF4-FFF2-40B4-BE49-F238E27FC236}">
                  <a16:creationId xmlns:a16="http://schemas.microsoft.com/office/drawing/2014/main" id="{27220FB5-700C-4035-8F96-8171BF9470AE}"/>
                </a:ext>
              </a:extLst>
            </p:cNvPr>
            <p:cNvSpPr/>
            <p:nvPr/>
          </p:nvSpPr>
          <p:spPr>
            <a:xfrm rot="5400000">
              <a:off x="592783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1" name="Arrow: Right 480">
              <a:extLst>
                <a:ext uri="{FF2B5EF4-FFF2-40B4-BE49-F238E27FC236}">
                  <a16:creationId xmlns:a16="http://schemas.microsoft.com/office/drawing/2014/main" id="{FB9A02D1-72C7-4C4E-8D12-A58E32EE83B7}"/>
                </a:ext>
              </a:extLst>
            </p:cNvPr>
            <p:cNvSpPr/>
            <p:nvPr/>
          </p:nvSpPr>
          <p:spPr>
            <a:xfrm rot="5400000">
              <a:off x="621988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2" name="Arrow: Right 481">
              <a:extLst>
                <a:ext uri="{FF2B5EF4-FFF2-40B4-BE49-F238E27FC236}">
                  <a16:creationId xmlns:a16="http://schemas.microsoft.com/office/drawing/2014/main" id="{2EAE6281-D931-42F5-8CE6-F057BEC082C8}"/>
                </a:ext>
              </a:extLst>
            </p:cNvPr>
            <p:cNvSpPr/>
            <p:nvPr/>
          </p:nvSpPr>
          <p:spPr>
            <a:xfrm rot="5400000">
              <a:off x="6511946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3" name="Arrow: Right 482">
              <a:extLst>
                <a:ext uri="{FF2B5EF4-FFF2-40B4-BE49-F238E27FC236}">
                  <a16:creationId xmlns:a16="http://schemas.microsoft.com/office/drawing/2014/main" id="{7A9C3B32-0D88-415A-80CA-98DF8AC18B94}"/>
                </a:ext>
              </a:extLst>
            </p:cNvPr>
            <p:cNvSpPr/>
            <p:nvPr/>
          </p:nvSpPr>
          <p:spPr>
            <a:xfrm rot="5400000">
              <a:off x="6804004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4" name="Arrow: Right 483">
              <a:extLst>
                <a:ext uri="{FF2B5EF4-FFF2-40B4-BE49-F238E27FC236}">
                  <a16:creationId xmlns:a16="http://schemas.microsoft.com/office/drawing/2014/main" id="{1E0CBECA-CD58-4983-A404-B68DEA01AF80}"/>
                </a:ext>
              </a:extLst>
            </p:cNvPr>
            <p:cNvSpPr/>
            <p:nvPr/>
          </p:nvSpPr>
          <p:spPr>
            <a:xfrm rot="5400000">
              <a:off x="709606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5" name="Arrow: Right 484">
              <a:extLst>
                <a:ext uri="{FF2B5EF4-FFF2-40B4-BE49-F238E27FC236}">
                  <a16:creationId xmlns:a16="http://schemas.microsoft.com/office/drawing/2014/main" id="{744C505C-F691-48CB-844C-2560BE7A0690}"/>
                </a:ext>
              </a:extLst>
            </p:cNvPr>
            <p:cNvSpPr/>
            <p:nvPr/>
          </p:nvSpPr>
          <p:spPr>
            <a:xfrm rot="5400000">
              <a:off x="738812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6" name="Arrow: Right 485">
              <a:extLst>
                <a:ext uri="{FF2B5EF4-FFF2-40B4-BE49-F238E27FC236}">
                  <a16:creationId xmlns:a16="http://schemas.microsoft.com/office/drawing/2014/main" id="{77473A27-7E86-4022-A7A0-16B98C5C76EF}"/>
                </a:ext>
              </a:extLst>
            </p:cNvPr>
            <p:cNvSpPr/>
            <p:nvPr/>
          </p:nvSpPr>
          <p:spPr>
            <a:xfrm rot="5400000">
              <a:off x="768017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7" name="Arrow: Right 486">
              <a:extLst>
                <a:ext uri="{FF2B5EF4-FFF2-40B4-BE49-F238E27FC236}">
                  <a16:creationId xmlns:a16="http://schemas.microsoft.com/office/drawing/2014/main" id="{9438BCE4-383B-4C90-8E89-8329FD94A63A}"/>
                </a:ext>
              </a:extLst>
            </p:cNvPr>
            <p:cNvSpPr/>
            <p:nvPr/>
          </p:nvSpPr>
          <p:spPr>
            <a:xfrm rot="5400000">
              <a:off x="7972233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E9DA7B51-EA9D-4281-9CC6-CAF02538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700000">
              <a:off x="5603596" y="6128458"/>
              <a:ext cx="260925" cy="263223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8DA1CB93-E3CB-4463-B10F-8850EBA90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4500000">
              <a:off x="6479884" y="6128458"/>
              <a:ext cx="260925" cy="263223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4498486A-B450-4932-B3DA-8F81B800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6771980" y="6128458"/>
              <a:ext cx="260925" cy="263223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4530BE75-949A-4A75-B79F-54273C484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2600000">
              <a:off x="7064076" y="6128458"/>
              <a:ext cx="260925" cy="263223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8153E02A-1762-4690-A9AF-8CEBD00E5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7200000">
              <a:off x="7356172" y="6128458"/>
              <a:ext cx="260925" cy="263223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165C3EF2-C5AF-48E0-948B-DD7AD983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7648268" y="6128458"/>
              <a:ext cx="260925" cy="263223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C6AF7347-120D-448E-89D0-538C4D938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40364" y="6128458"/>
              <a:ext cx="260925" cy="263223"/>
            </a:xfrm>
            <a:prstGeom prst="rect">
              <a:avLst/>
            </a:prstGeom>
          </p:spPr>
        </p:pic>
        <p:pic>
          <p:nvPicPr>
            <p:cNvPr id="499" name="Picture 498">
              <a:extLst>
                <a:ext uri="{FF2B5EF4-FFF2-40B4-BE49-F238E27FC236}">
                  <a16:creationId xmlns:a16="http://schemas.microsoft.com/office/drawing/2014/main" id="{CF0D01AE-72D0-4F2D-B25A-38A1C763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5895692" y="6128458"/>
              <a:ext cx="260925" cy="263223"/>
            </a:xfrm>
            <a:prstGeom prst="rect">
              <a:avLst/>
            </a:prstGeom>
          </p:spPr>
        </p:pic>
        <p:pic>
          <p:nvPicPr>
            <p:cNvPr id="500" name="Picture 499">
              <a:extLst>
                <a:ext uri="{FF2B5EF4-FFF2-40B4-BE49-F238E27FC236}">
                  <a16:creationId xmlns:a16="http://schemas.microsoft.com/office/drawing/2014/main" id="{1EF21664-E095-44E5-98EF-2D7090E41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87788" y="6128458"/>
              <a:ext cx="260925" cy="263223"/>
            </a:xfrm>
            <a:prstGeom prst="rect">
              <a:avLst/>
            </a:prstGeom>
          </p:spPr>
        </p:pic>
      </p:grpSp>
      <p:pic>
        <p:nvPicPr>
          <p:cNvPr id="501" name="Picture 500">
            <a:extLst>
              <a:ext uri="{FF2B5EF4-FFF2-40B4-BE49-F238E27FC236}">
                <a16:creationId xmlns:a16="http://schemas.microsoft.com/office/drawing/2014/main" id="{8EE1B89F-526D-41DE-8CB8-50E4E7D5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59049" y="4711844"/>
            <a:ext cx="738565" cy="745070"/>
          </a:xfrm>
          <a:prstGeom prst="rect">
            <a:avLst/>
          </a:prstGeom>
        </p:spPr>
      </p:pic>
      <p:sp>
        <p:nvSpPr>
          <p:cNvPr id="502" name="Arrow: Right 501">
            <a:extLst>
              <a:ext uri="{FF2B5EF4-FFF2-40B4-BE49-F238E27FC236}">
                <a16:creationId xmlns:a16="http://schemas.microsoft.com/office/drawing/2014/main" id="{3F96F2B7-B823-40FA-BBAC-BD5CD75589E3}"/>
              </a:ext>
            </a:extLst>
          </p:cNvPr>
          <p:cNvSpPr/>
          <p:nvPr/>
        </p:nvSpPr>
        <p:spPr>
          <a:xfrm>
            <a:off x="8279977" y="4777224"/>
            <a:ext cx="255871" cy="679690"/>
          </a:xfrm>
          <a:prstGeom prst="rightArrow">
            <a:avLst>
              <a:gd name="adj1" fmla="val 50000"/>
              <a:gd name="adj2" fmla="val 453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10000" y="4724760"/>
            <a:ext cx="1505540" cy="862736"/>
            <a:chOff x="3810000" y="5867760"/>
            <a:chExt cx="1505540" cy="862736"/>
          </a:xfrm>
        </p:grpSpPr>
        <p:sp>
          <p:nvSpPr>
            <p:cNvPr id="478" name="Arrow: Right 477">
              <a:extLst>
                <a:ext uri="{FF2B5EF4-FFF2-40B4-BE49-F238E27FC236}">
                  <a16:creationId xmlns:a16="http://schemas.microsoft.com/office/drawing/2014/main" id="{16EBEAA1-99FB-4844-AAE0-E10BCC14B902}"/>
                </a:ext>
              </a:extLst>
            </p:cNvPr>
            <p:cNvSpPr/>
            <p:nvPr/>
          </p:nvSpPr>
          <p:spPr>
            <a:xfrm rot="5400000">
              <a:off x="460644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07032C20-2396-4F6B-90B2-AED6F7D37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75534" y="6136416"/>
              <a:ext cx="260925" cy="263223"/>
            </a:xfrm>
            <a:prstGeom prst="rect">
              <a:avLst/>
            </a:prstGeom>
          </p:spPr>
        </p:pic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D0AAEDFB-A75B-4E36-8D39-38FFF5AAF85B}"/>
                </a:ext>
              </a:extLst>
            </p:cNvPr>
            <p:cNvSpPr txBox="1"/>
            <p:nvPr/>
          </p:nvSpPr>
          <p:spPr>
            <a:xfrm>
              <a:off x="3810000" y="6361164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Performance</a:t>
              </a:r>
            </a:p>
          </p:txBody>
        </p:sp>
      </p:grpSp>
      <p:sp>
        <p:nvSpPr>
          <p:cNvPr id="504" name="TextBox 503">
            <a:extLst>
              <a:ext uri="{FF2B5EF4-FFF2-40B4-BE49-F238E27FC236}">
                <a16:creationId xmlns:a16="http://schemas.microsoft.com/office/drawing/2014/main" id="{20E85BFD-BCD4-47EC-AA06-660FC3E666E0}"/>
              </a:ext>
            </a:extLst>
          </p:cNvPr>
          <p:cNvSpPr txBox="1"/>
          <p:nvPr/>
        </p:nvSpPr>
        <p:spPr>
          <a:xfrm>
            <a:off x="9468974" y="4731871"/>
            <a:ext cx="176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model performance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070307" y="2604420"/>
            <a:ext cx="1696359" cy="2408540"/>
            <a:chOff x="3070307" y="3747420"/>
            <a:chExt cx="1696359" cy="2408540"/>
          </a:xfrm>
        </p:grpSpPr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C755D356-7AA1-4AD6-B7D7-A2B699F52A02}"/>
                </a:ext>
              </a:extLst>
            </p:cNvPr>
            <p:cNvGrpSpPr/>
            <p:nvPr/>
          </p:nvGrpSpPr>
          <p:grpSpPr>
            <a:xfrm>
              <a:off x="4633851" y="3747421"/>
              <a:ext cx="132815" cy="2057130"/>
              <a:chOff x="3338451" y="3757241"/>
              <a:chExt cx="103781" cy="2414959"/>
            </a:xfrm>
          </p:grpSpPr>
          <p:sp>
            <p:nvSpPr>
              <p:cNvPr id="180" name="Rectangle 366">
                <a:extLst>
                  <a:ext uri="{FF2B5EF4-FFF2-40B4-BE49-F238E27FC236}">
                    <a16:creationId xmlns:a16="http://schemas.microsoft.com/office/drawing/2014/main" id="{BA2B8319-BED1-4CAB-A7DC-C54D3AE8B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367">
                <a:extLst>
                  <a:ext uri="{FF2B5EF4-FFF2-40B4-BE49-F238E27FC236}">
                    <a16:creationId xmlns:a16="http://schemas.microsoft.com/office/drawing/2014/main" id="{758C296E-1116-48A4-A81D-5FC92BB19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368">
                <a:extLst>
                  <a:ext uri="{FF2B5EF4-FFF2-40B4-BE49-F238E27FC236}">
                    <a16:creationId xmlns:a16="http://schemas.microsoft.com/office/drawing/2014/main" id="{1537B356-771B-4726-8922-04A941F63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369">
                <a:extLst>
                  <a:ext uri="{FF2B5EF4-FFF2-40B4-BE49-F238E27FC236}">
                    <a16:creationId xmlns:a16="http://schemas.microsoft.com/office/drawing/2014/main" id="{9A7B547E-B4BE-4A41-97C2-927289788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370">
                <a:extLst>
                  <a:ext uri="{FF2B5EF4-FFF2-40B4-BE49-F238E27FC236}">
                    <a16:creationId xmlns:a16="http://schemas.microsoft.com/office/drawing/2014/main" id="{4CDB9210-CA2A-4DC5-998C-C74B39316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371">
                <a:extLst>
                  <a:ext uri="{FF2B5EF4-FFF2-40B4-BE49-F238E27FC236}">
                    <a16:creationId xmlns:a16="http://schemas.microsoft.com/office/drawing/2014/main" id="{C03714BF-6A90-4BCB-94AB-BE9AEBD8C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372">
                <a:extLst>
                  <a:ext uri="{FF2B5EF4-FFF2-40B4-BE49-F238E27FC236}">
                    <a16:creationId xmlns:a16="http://schemas.microsoft.com/office/drawing/2014/main" id="{E95DBCDE-C490-4EC7-80D2-5141C1742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373">
                <a:extLst>
                  <a:ext uri="{FF2B5EF4-FFF2-40B4-BE49-F238E27FC236}">
                    <a16:creationId xmlns:a16="http://schemas.microsoft.com/office/drawing/2014/main" id="{6CA3B15D-22E9-422B-A3BA-8A5356ACD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374">
                <a:extLst>
                  <a:ext uri="{FF2B5EF4-FFF2-40B4-BE49-F238E27FC236}">
                    <a16:creationId xmlns:a16="http://schemas.microsoft.com/office/drawing/2014/main" id="{F22934A4-EEBF-4E44-B395-728789799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Rectangle 375">
                <a:extLst>
                  <a:ext uri="{FF2B5EF4-FFF2-40B4-BE49-F238E27FC236}">
                    <a16:creationId xmlns:a16="http://schemas.microsoft.com/office/drawing/2014/main" id="{3A5ABA15-4C1E-45D3-9AC6-E68311A85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Rectangle 376">
                <a:extLst>
                  <a:ext uri="{FF2B5EF4-FFF2-40B4-BE49-F238E27FC236}">
                    <a16:creationId xmlns:a16="http://schemas.microsoft.com/office/drawing/2014/main" id="{9B03C51F-E0E2-451C-B4DA-301467401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377">
                <a:extLst>
                  <a:ext uri="{FF2B5EF4-FFF2-40B4-BE49-F238E27FC236}">
                    <a16:creationId xmlns:a16="http://schemas.microsoft.com/office/drawing/2014/main" id="{1DCB1105-DE66-4A76-954F-C4F422593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378">
                <a:extLst>
                  <a:ext uri="{FF2B5EF4-FFF2-40B4-BE49-F238E27FC236}">
                    <a16:creationId xmlns:a16="http://schemas.microsoft.com/office/drawing/2014/main" id="{E5CAB356-B2AB-4ACB-9E5D-6FE28C19C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379">
                <a:extLst>
                  <a:ext uri="{FF2B5EF4-FFF2-40B4-BE49-F238E27FC236}">
                    <a16:creationId xmlns:a16="http://schemas.microsoft.com/office/drawing/2014/main" id="{AA3AF0CD-457D-496F-9053-6DAB7D08D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380">
                <a:extLst>
                  <a:ext uri="{FF2B5EF4-FFF2-40B4-BE49-F238E27FC236}">
                    <a16:creationId xmlns:a16="http://schemas.microsoft.com/office/drawing/2014/main" id="{CD4B5080-DBA4-4472-94E7-DDD09CAEE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381">
                <a:extLst>
                  <a:ext uri="{FF2B5EF4-FFF2-40B4-BE49-F238E27FC236}">
                    <a16:creationId xmlns:a16="http://schemas.microsoft.com/office/drawing/2014/main" id="{73D79557-CC2A-40C8-87D7-D7FD835B1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382">
                <a:extLst>
                  <a:ext uri="{FF2B5EF4-FFF2-40B4-BE49-F238E27FC236}">
                    <a16:creationId xmlns:a16="http://schemas.microsoft.com/office/drawing/2014/main" id="{35AD32A9-1AC3-45A7-B359-147C2325F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383">
                <a:extLst>
                  <a:ext uri="{FF2B5EF4-FFF2-40B4-BE49-F238E27FC236}">
                    <a16:creationId xmlns:a16="http://schemas.microsoft.com/office/drawing/2014/main" id="{B1EE4C7D-457D-4870-BD26-7C2299E7D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384">
                <a:extLst>
                  <a:ext uri="{FF2B5EF4-FFF2-40B4-BE49-F238E27FC236}">
                    <a16:creationId xmlns:a16="http://schemas.microsoft.com/office/drawing/2014/main" id="{89F7C017-15F4-4429-B91E-2A21670AD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385">
                <a:extLst>
                  <a:ext uri="{FF2B5EF4-FFF2-40B4-BE49-F238E27FC236}">
                    <a16:creationId xmlns:a16="http://schemas.microsoft.com/office/drawing/2014/main" id="{4CBBB0FD-5881-4E26-9736-07535AA1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386">
                <a:extLst>
                  <a:ext uri="{FF2B5EF4-FFF2-40B4-BE49-F238E27FC236}">
                    <a16:creationId xmlns:a16="http://schemas.microsoft.com/office/drawing/2014/main" id="{01D5BE63-565F-43AE-9AA5-CCDDDD4A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387">
                <a:extLst>
                  <a:ext uri="{FF2B5EF4-FFF2-40B4-BE49-F238E27FC236}">
                    <a16:creationId xmlns:a16="http://schemas.microsoft.com/office/drawing/2014/main" id="{9DBB6C0F-7612-425F-AB70-873A614D0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388">
                <a:extLst>
                  <a:ext uri="{FF2B5EF4-FFF2-40B4-BE49-F238E27FC236}">
                    <a16:creationId xmlns:a16="http://schemas.microsoft.com/office/drawing/2014/main" id="{102BFCB3-8682-4E3C-B6B0-DE4392968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389">
                <a:extLst>
                  <a:ext uri="{FF2B5EF4-FFF2-40B4-BE49-F238E27FC236}">
                    <a16:creationId xmlns:a16="http://schemas.microsoft.com/office/drawing/2014/main" id="{830D791E-DA16-4637-8963-AEB8E4A69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390">
                <a:extLst>
                  <a:ext uri="{FF2B5EF4-FFF2-40B4-BE49-F238E27FC236}">
                    <a16:creationId xmlns:a16="http://schemas.microsoft.com/office/drawing/2014/main" id="{CD404431-8F68-4DEB-BA1C-64C8168CC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391">
                <a:extLst>
                  <a:ext uri="{FF2B5EF4-FFF2-40B4-BE49-F238E27FC236}">
                    <a16:creationId xmlns:a16="http://schemas.microsoft.com/office/drawing/2014/main" id="{537B2446-6144-43C2-96C0-DEAA43871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392">
                <a:extLst>
                  <a:ext uri="{FF2B5EF4-FFF2-40B4-BE49-F238E27FC236}">
                    <a16:creationId xmlns:a16="http://schemas.microsoft.com/office/drawing/2014/main" id="{5E1E8137-55B1-4D4B-A2D2-608019A4B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393">
                <a:extLst>
                  <a:ext uri="{FF2B5EF4-FFF2-40B4-BE49-F238E27FC236}">
                    <a16:creationId xmlns:a16="http://schemas.microsoft.com/office/drawing/2014/main" id="{8F909E7F-AD6C-4922-878C-8F70119A2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394">
                <a:extLst>
                  <a:ext uri="{FF2B5EF4-FFF2-40B4-BE49-F238E27FC236}">
                    <a16:creationId xmlns:a16="http://schemas.microsoft.com/office/drawing/2014/main" id="{25B08713-1855-4439-92E5-6C0745E77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395">
                <a:extLst>
                  <a:ext uri="{FF2B5EF4-FFF2-40B4-BE49-F238E27FC236}">
                    <a16:creationId xmlns:a16="http://schemas.microsoft.com/office/drawing/2014/main" id="{2DE35A18-5B8A-4BE8-B96B-38CA9031E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396">
                <a:extLst>
                  <a:ext uri="{FF2B5EF4-FFF2-40B4-BE49-F238E27FC236}">
                    <a16:creationId xmlns:a16="http://schemas.microsoft.com/office/drawing/2014/main" id="{ECE8D9AC-7FBB-4EDC-8723-46933EC61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397">
                <a:extLst>
                  <a:ext uri="{FF2B5EF4-FFF2-40B4-BE49-F238E27FC236}">
                    <a16:creationId xmlns:a16="http://schemas.microsoft.com/office/drawing/2014/main" id="{44081B93-98A8-49BC-94AC-7EC22D208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398">
                <a:extLst>
                  <a:ext uri="{FF2B5EF4-FFF2-40B4-BE49-F238E27FC236}">
                    <a16:creationId xmlns:a16="http://schemas.microsoft.com/office/drawing/2014/main" id="{3F56CDE5-BFB6-4894-94A5-FACA2F38A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399">
                <a:extLst>
                  <a:ext uri="{FF2B5EF4-FFF2-40B4-BE49-F238E27FC236}">
                    <a16:creationId xmlns:a16="http://schemas.microsoft.com/office/drawing/2014/main" id="{6494899D-6001-4C71-A28A-49B67F98B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400">
                <a:extLst>
                  <a:ext uri="{FF2B5EF4-FFF2-40B4-BE49-F238E27FC236}">
                    <a16:creationId xmlns:a16="http://schemas.microsoft.com/office/drawing/2014/main" id="{469BDF28-868D-40F9-825F-C37A5613A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401">
                <a:extLst>
                  <a:ext uri="{FF2B5EF4-FFF2-40B4-BE49-F238E27FC236}">
                    <a16:creationId xmlns:a16="http://schemas.microsoft.com/office/drawing/2014/main" id="{FA055F68-AC59-41BA-BB1E-4F1ECEF7C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Rectangle 402">
                <a:extLst>
                  <a:ext uri="{FF2B5EF4-FFF2-40B4-BE49-F238E27FC236}">
                    <a16:creationId xmlns:a16="http://schemas.microsoft.com/office/drawing/2014/main" id="{94E10EEA-0D7C-4088-B6DC-292A98ACD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Rectangle 403">
                <a:extLst>
                  <a:ext uri="{FF2B5EF4-FFF2-40B4-BE49-F238E27FC236}">
                    <a16:creationId xmlns:a16="http://schemas.microsoft.com/office/drawing/2014/main" id="{B447B5BC-DE7D-47F4-8618-C02754A2B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Rectangle 404">
                <a:extLst>
                  <a:ext uri="{FF2B5EF4-FFF2-40B4-BE49-F238E27FC236}">
                    <a16:creationId xmlns:a16="http://schemas.microsoft.com/office/drawing/2014/main" id="{A34F3157-D016-4294-A41A-F7312B209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Rectangle 405">
                <a:extLst>
                  <a:ext uri="{FF2B5EF4-FFF2-40B4-BE49-F238E27FC236}">
                    <a16:creationId xmlns:a16="http://schemas.microsoft.com/office/drawing/2014/main" id="{7D3E9D95-C6B5-425A-B64E-90DC088F7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7" name="Left Brace 466">
              <a:extLst>
                <a:ext uri="{FF2B5EF4-FFF2-40B4-BE49-F238E27FC236}">
                  <a16:creationId xmlns:a16="http://schemas.microsoft.com/office/drawing/2014/main" id="{C6F99AAF-868E-437C-A5B5-1B5368043B21}"/>
                </a:ext>
              </a:extLst>
            </p:cNvPr>
            <p:cNvSpPr/>
            <p:nvPr/>
          </p:nvSpPr>
          <p:spPr>
            <a:xfrm>
              <a:off x="4471752" y="3747420"/>
              <a:ext cx="103782" cy="1839075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Left Brace 467">
              <a:extLst>
                <a:ext uri="{FF2B5EF4-FFF2-40B4-BE49-F238E27FC236}">
                  <a16:creationId xmlns:a16="http://schemas.microsoft.com/office/drawing/2014/main" id="{AD25F32A-0743-4E41-BFCE-5181C34C6970}"/>
                </a:ext>
              </a:extLst>
            </p:cNvPr>
            <p:cNvSpPr/>
            <p:nvPr/>
          </p:nvSpPr>
          <p:spPr>
            <a:xfrm>
              <a:off x="4500005" y="5618099"/>
              <a:ext cx="75529" cy="167971"/>
            </a:xfrm>
            <a:prstGeom prst="leftBrac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Arrow: Right 468">
              <a:extLst>
                <a:ext uri="{FF2B5EF4-FFF2-40B4-BE49-F238E27FC236}">
                  <a16:creationId xmlns:a16="http://schemas.microsoft.com/office/drawing/2014/main" id="{73566391-DD43-44B5-ADE5-E51C62C818F5}"/>
                </a:ext>
              </a:extLst>
            </p:cNvPr>
            <p:cNvSpPr/>
            <p:nvPr/>
          </p:nvSpPr>
          <p:spPr>
            <a:xfrm>
              <a:off x="3070307" y="4550374"/>
              <a:ext cx="713288" cy="69036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24DE0982-2E58-456E-AC17-9209494C6412}"/>
                </a:ext>
              </a:extLst>
            </p:cNvPr>
            <p:cNvSpPr txBox="1"/>
            <p:nvPr/>
          </p:nvSpPr>
          <p:spPr>
            <a:xfrm>
              <a:off x="3621749" y="4359451"/>
              <a:ext cx="9160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Training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(90%)</a:t>
              </a:r>
            </a:p>
          </p:txBody>
        </p: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0435DDE8-1F27-48AA-B531-9D7F9458A850}"/>
                </a:ext>
              </a:extLst>
            </p:cNvPr>
            <p:cNvSpPr txBox="1"/>
            <p:nvPr/>
          </p:nvSpPr>
          <p:spPr>
            <a:xfrm>
              <a:off x="3453169" y="5324963"/>
              <a:ext cx="10670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Validation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(10%)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54467" y="2209800"/>
            <a:ext cx="6189733" cy="369332"/>
            <a:chOff x="4554467" y="3352800"/>
            <a:chExt cx="6189733" cy="369332"/>
          </a:xfrm>
        </p:grpSpPr>
        <p:sp>
          <p:nvSpPr>
            <p:cNvPr id="506" name="TextBox 505">
              <a:extLst>
                <a:ext uri="{FF2B5EF4-FFF2-40B4-BE49-F238E27FC236}">
                  <a16:creationId xmlns:a16="http://schemas.microsoft.com/office/drawing/2014/main" id="{CA69B4C6-5383-4CBA-9D8D-3289169C8BCA}"/>
                </a:ext>
              </a:extLst>
            </p:cNvPr>
            <p:cNvSpPr txBox="1"/>
            <p:nvPr/>
          </p:nvSpPr>
          <p:spPr>
            <a:xfrm>
              <a:off x="557397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07" name="TextBox 506">
              <a:extLst>
                <a:ext uri="{FF2B5EF4-FFF2-40B4-BE49-F238E27FC236}">
                  <a16:creationId xmlns:a16="http://schemas.microsoft.com/office/drawing/2014/main" id="{30F1D0DB-FD8C-40EE-ACC8-8819C60F4471}"/>
                </a:ext>
              </a:extLst>
            </p:cNvPr>
            <p:cNvSpPr txBox="1"/>
            <p:nvPr/>
          </p:nvSpPr>
          <p:spPr>
            <a:xfrm>
              <a:off x="5865908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CA4CC244-2BC0-4226-BB61-ECC238D7BAFD}"/>
                </a:ext>
              </a:extLst>
            </p:cNvPr>
            <p:cNvSpPr txBox="1"/>
            <p:nvPr/>
          </p:nvSpPr>
          <p:spPr>
            <a:xfrm>
              <a:off x="6157839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1DD853C3-4198-4868-A14A-F0CFCF40601C}"/>
                </a:ext>
              </a:extLst>
            </p:cNvPr>
            <p:cNvSpPr txBox="1"/>
            <p:nvPr/>
          </p:nvSpPr>
          <p:spPr>
            <a:xfrm>
              <a:off x="6449770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8D9D1961-1391-48DD-A0A6-76038D215CAA}"/>
                </a:ext>
              </a:extLst>
            </p:cNvPr>
            <p:cNvSpPr txBox="1"/>
            <p:nvPr/>
          </p:nvSpPr>
          <p:spPr>
            <a:xfrm>
              <a:off x="6741701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9189E0A2-531C-4322-A5C5-B53E004ABE0C}"/>
                </a:ext>
              </a:extLst>
            </p:cNvPr>
            <p:cNvSpPr txBox="1"/>
            <p:nvPr/>
          </p:nvSpPr>
          <p:spPr>
            <a:xfrm>
              <a:off x="7033632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949C2F78-101F-41A9-80D5-B7837A6D90E4}"/>
                </a:ext>
              </a:extLst>
            </p:cNvPr>
            <p:cNvSpPr txBox="1"/>
            <p:nvPr/>
          </p:nvSpPr>
          <p:spPr>
            <a:xfrm>
              <a:off x="7325563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600E9D28-AA19-45DC-9D8A-9275E2DF0AF5}"/>
                </a:ext>
              </a:extLst>
            </p:cNvPr>
            <p:cNvSpPr txBox="1"/>
            <p:nvPr/>
          </p:nvSpPr>
          <p:spPr>
            <a:xfrm>
              <a:off x="7617494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514" name="TextBox 513">
              <a:extLst>
                <a:ext uri="{FF2B5EF4-FFF2-40B4-BE49-F238E27FC236}">
                  <a16:creationId xmlns:a16="http://schemas.microsoft.com/office/drawing/2014/main" id="{361D1443-9AF3-49C9-A164-162AA765CC42}"/>
                </a:ext>
              </a:extLst>
            </p:cNvPr>
            <p:cNvSpPr txBox="1"/>
            <p:nvPr/>
          </p:nvSpPr>
          <p:spPr>
            <a:xfrm>
              <a:off x="7826162" y="33528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3242A107-E890-4F47-B4BD-D8D0987A9FC2}"/>
                </a:ext>
              </a:extLst>
            </p:cNvPr>
            <p:cNvSpPr txBox="1"/>
            <p:nvPr/>
          </p:nvSpPr>
          <p:spPr>
            <a:xfrm>
              <a:off x="8353802" y="3352800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Cross-validation folds</a:t>
              </a:r>
            </a:p>
          </p:txBody>
        </p:sp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94AE165D-2770-4E59-BF6B-A8F0BC16DD51}"/>
                </a:ext>
              </a:extLst>
            </p:cNvPr>
            <p:cNvSpPr txBox="1"/>
            <p:nvPr/>
          </p:nvSpPr>
          <p:spPr>
            <a:xfrm>
              <a:off x="455446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025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" grpId="0"/>
      <p:bldP spid="477" grpId="0" animBg="1"/>
      <p:bldP spid="502" grpId="0" animBg="1"/>
      <p:bldP spid="50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Finally, you need to decide which hyperparameter combinations give you the best model, e.g.: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Receiver-Operating Characteristic-Area Under Curve (ROC-AUC)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05" name="Rectangle: Rounded Corners 17">
            <a:extLst>
              <a:ext uri="{FF2B5EF4-FFF2-40B4-BE49-F238E27FC236}">
                <a16:creationId xmlns:a16="http://schemas.microsoft.com/office/drawing/2014/main" id="{D28FB285-231B-4581-85C3-C448828AB509}"/>
              </a:ext>
            </a:extLst>
          </p:cNvPr>
          <p:cNvSpPr/>
          <p:nvPr/>
        </p:nvSpPr>
        <p:spPr>
          <a:xfrm>
            <a:off x="8001000" y="2584667"/>
            <a:ext cx="3581400" cy="367815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There are many other possible choices:</a:t>
            </a:r>
          </a:p>
          <a:p>
            <a:pPr algn="ctr"/>
            <a:r>
              <a:rPr lang="en-US" sz="3000" b="1" dirty="0">
                <a:hlinkClick r:id="rId2"/>
              </a:rPr>
              <a:t>https://scikit-learn.org/stable/modules/model_evaluation.html</a:t>
            </a:r>
            <a:r>
              <a:rPr lang="en-US" sz="3000" b="1" dirty="0"/>
              <a:t> </a:t>
            </a:r>
          </a:p>
        </p:txBody>
      </p: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4D14ADCF-FA6A-4D7F-9F21-7604BE37438D}"/>
              </a:ext>
            </a:extLst>
          </p:cNvPr>
          <p:cNvGrpSpPr/>
          <p:nvPr/>
        </p:nvGrpSpPr>
        <p:grpSpPr>
          <a:xfrm>
            <a:off x="656689" y="2590033"/>
            <a:ext cx="4312274" cy="4091257"/>
            <a:chOff x="1025779" y="2575859"/>
            <a:chExt cx="4312274" cy="409125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C7E8752-92A6-49BB-BD46-296E1CEB8669}"/>
                </a:ext>
              </a:extLst>
            </p:cNvPr>
            <p:cNvCxnSpPr>
              <a:cxnSpLocks/>
            </p:cNvCxnSpPr>
            <p:nvPr/>
          </p:nvCxnSpPr>
          <p:spPr>
            <a:xfrm>
              <a:off x="1752600" y="2667000"/>
              <a:ext cx="0" cy="32795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FB906EA1-0EBD-425D-94D8-08D07CF459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2600" y="5961185"/>
              <a:ext cx="3581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72E1FA-49E4-42E7-89F4-62B562813FB4}"/>
                </a:ext>
              </a:extLst>
            </p:cNvPr>
            <p:cNvSpPr txBox="1"/>
            <p:nvPr/>
          </p:nvSpPr>
          <p:spPr>
            <a:xfrm>
              <a:off x="1617816" y="600468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519" name="TextBox 518">
              <a:extLst>
                <a:ext uri="{FF2B5EF4-FFF2-40B4-BE49-F238E27FC236}">
                  <a16:creationId xmlns:a16="http://schemas.microsoft.com/office/drawing/2014/main" id="{96334745-82C3-4010-8907-4F01CB4CC15C}"/>
                </a:ext>
              </a:extLst>
            </p:cNvPr>
            <p:cNvSpPr txBox="1"/>
            <p:nvPr/>
          </p:nvSpPr>
          <p:spPr>
            <a:xfrm>
              <a:off x="5025147" y="601681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20" name="TextBox 519">
              <a:extLst>
                <a:ext uri="{FF2B5EF4-FFF2-40B4-BE49-F238E27FC236}">
                  <a16:creationId xmlns:a16="http://schemas.microsoft.com/office/drawing/2014/main" id="{DF8633C9-1A7D-448F-BD17-D8312197CF6A}"/>
                </a:ext>
              </a:extLst>
            </p:cNvPr>
            <p:cNvSpPr txBox="1"/>
            <p:nvPr/>
          </p:nvSpPr>
          <p:spPr>
            <a:xfrm>
              <a:off x="1423407" y="257585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21" name="TextBox 520">
              <a:extLst>
                <a:ext uri="{FF2B5EF4-FFF2-40B4-BE49-F238E27FC236}">
                  <a16:creationId xmlns:a16="http://schemas.microsoft.com/office/drawing/2014/main" id="{5CF15714-B40B-45F4-90DD-1A0577A2819B}"/>
                </a:ext>
              </a:extLst>
            </p:cNvPr>
            <p:cNvSpPr txBox="1"/>
            <p:nvPr/>
          </p:nvSpPr>
          <p:spPr>
            <a:xfrm>
              <a:off x="1427784" y="57433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523" name="TextBox 522">
              <a:extLst>
                <a:ext uri="{FF2B5EF4-FFF2-40B4-BE49-F238E27FC236}">
                  <a16:creationId xmlns:a16="http://schemas.microsoft.com/office/drawing/2014/main" id="{A02F6DAA-58E5-4D81-B078-E4058CE3B85F}"/>
                </a:ext>
              </a:extLst>
            </p:cNvPr>
            <p:cNvSpPr txBox="1"/>
            <p:nvPr/>
          </p:nvSpPr>
          <p:spPr>
            <a:xfrm>
              <a:off x="1931948" y="6236229"/>
              <a:ext cx="328006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i="1" dirty="0"/>
                <a:t>False positive (FP) rate</a:t>
              </a:r>
            </a:p>
          </p:txBody>
        </p:sp>
        <p:sp>
          <p:nvSpPr>
            <p:cNvPr id="524" name="TextBox 523">
              <a:extLst>
                <a:ext uri="{FF2B5EF4-FFF2-40B4-BE49-F238E27FC236}">
                  <a16:creationId xmlns:a16="http://schemas.microsoft.com/office/drawing/2014/main" id="{085D8042-620C-48DD-9C55-2C724B7106CD}"/>
                </a:ext>
              </a:extLst>
            </p:cNvPr>
            <p:cNvSpPr txBox="1"/>
            <p:nvPr/>
          </p:nvSpPr>
          <p:spPr>
            <a:xfrm rot="16200000">
              <a:off x="-340973" y="4116808"/>
              <a:ext cx="316439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i="1" dirty="0"/>
                <a:t>True positive (TP) rate</a:t>
              </a:r>
            </a:p>
          </p:txBody>
        </p: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D1482E01-451C-46A4-B95B-951F18A5D5B1}"/>
              </a:ext>
            </a:extLst>
          </p:cNvPr>
          <p:cNvGrpSpPr/>
          <p:nvPr/>
        </p:nvGrpSpPr>
        <p:grpSpPr>
          <a:xfrm>
            <a:off x="1399693" y="2681173"/>
            <a:ext cx="3408524" cy="3308797"/>
            <a:chOff x="1768783" y="2666999"/>
            <a:chExt cx="3408524" cy="3308797"/>
          </a:xfrm>
        </p:grpSpPr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05BEF45A-9630-46FF-AC2F-9826CDB54670}"/>
                </a:ext>
              </a:extLst>
            </p:cNvPr>
            <p:cNvSpPr/>
            <p:nvPr/>
          </p:nvSpPr>
          <p:spPr>
            <a:xfrm>
              <a:off x="1768783" y="2666999"/>
              <a:ext cx="3408524" cy="3308797"/>
            </a:xfrm>
            <a:custGeom>
              <a:avLst/>
              <a:gdLst>
                <a:gd name="connsiteX0" fmla="*/ 0 w 3438659"/>
                <a:gd name="connsiteY0" fmla="*/ 3541690 h 3541690"/>
                <a:gd name="connsiteX1" fmla="*/ 77273 w 3438659"/>
                <a:gd name="connsiteY1" fmla="*/ 528034 h 3541690"/>
                <a:gd name="connsiteX2" fmla="*/ 154546 w 3438659"/>
                <a:gd name="connsiteY2" fmla="*/ 128789 h 3541690"/>
                <a:gd name="connsiteX3" fmla="*/ 180304 w 3438659"/>
                <a:gd name="connsiteY3" fmla="*/ 77273 h 3541690"/>
                <a:gd name="connsiteX4" fmla="*/ 321972 w 3438659"/>
                <a:gd name="connsiteY4" fmla="*/ 51516 h 3541690"/>
                <a:gd name="connsiteX5" fmla="*/ 425003 w 3438659"/>
                <a:gd name="connsiteY5" fmla="*/ 25758 h 3541690"/>
                <a:gd name="connsiteX6" fmla="*/ 772732 w 3438659"/>
                <a:gd name="connsiteY6" fmla="*/ 12879 h 3541690"/>
                <a:gd name="connsiteX7" fmla="*/ 3438659 w 3438659"/>
                <a:gd name="connsiteY7" fmla="*/ 0 h 354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8659" h="3541690">
                  <a:moveTo>
                    <a:pt x="0" y="3541690"/>
                  </a:moveTo>
                  <a:cubicBezTo>
                    <a:pt x="25757" y="2319270"/>
                    <a:pt x="51515" y="1096851"/>
                    <a:pt x="77273" y="528034"/>
                  </a:cubicBezTo>
                  <a:cubicBezTo>
                    <a:pt x="103031" y="-40783"/>
                    <a:pt x="137374" y="203916"/>
                    <a:pt x="154546" y="128789"/>
                  </a:cubicBezTo>
                  <a:cubicBezTo>
                    <a:pt x="171718" y="53662"/>
                    <a:pt x="152400" y="90152"/>
                    <a:pt x="180304" y="77273"/>
                  </a:cubicBezTo>
                  <a:cubicBezTo>
                    <a:pt x="208208" y="64394"/>
                    <a:pt x="281189" y="60102"/>
                    <a:pt x="321972" y="51516"/>
                  </a:cubicBezTo>
                  <a:cubicBezTo>
                    <a:pt x="362755" y="42930"/>
                    <a:pt x="349876" y="32198"/>
                    <a:pt x="425003" y="25758"/>
                  </a:cubicBezTo>
                  <a:cubicBezTo>
                    <a:pt x="500130" y="19318"/>
                    <a:pt x="772732" y="12879"/>
                    <a:pt x="772732" y="12879"/>
                  </a:cubicBezTo>
                  <a:lnTo>
                    <a:pt x="3438659" y="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TextBox 524">
              <a:extLst>
                <a:ext uri="{FF2B5EF4-FFF2-40B4-BE49-F238E27FC236}">
                  <a16:creationId xmlns:a16="http://schemas.microsoft.com/office/drawing/2014/main" id="{196F2239-27F2-4A1A-B1E2-C5D4FF06661A}"/>
                </a:ext>
              </a:extLst>
            </p:cNvPr>
            <p:cNvSpPr txBox="1"/>
            <p:nvPr/>
          </p:nvSpPr>
          <p:spPr>
            <a:xfrm>
              <a:off x="2113425" y="2816580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0.97</a:t>
              </a:r>
            </a:p>
          </p:txBody>
        </p:sp>
        <p:cxnSp>
          <p:nvCxnSpPr>
            <p:cNvPr id="527" name="Straight Arrow Connector 526">
              <a:extLst>
                <a:ext uri="{FF2B5EF4-FFF2-40B4-BE49-F238E27FC236}">
                  <a16:creationId xmlns:a16="http://schemas.microsoft.com/office/drawing/2014/main" id="{DED7926A-746B-4AA0-B9E5-CE9D448138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1099" y="2818396"/>
              <a:ext cx="299644" cy="12733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7C334366-37D3-4AEA-AE45-672FB5D72BC5}"/>
              </a:ext>
            </a:extLst>
          </p:cNvPr>
          <p:cNvGrpSpPr/>
          <p:nvPr/>
        </p:nvGrpSpPr>
        <p:grpSpPr>
          <a:xfrm>
            <a:off x="1395316" y="2667222"/>
            <a:ext cx="3412901" cy="3296991"/>
            <a:chOff x="1764406" y="2653048"/>
            <a:chExt cx="3412901" cy="3296991"/>
          </a:xfrm>
        </p:grpSpPr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C96D8C67-7974-4E33-B28F-D1CA9254AE08}"/>
                </a:ext>
              </a:extLst>
            </p:cNvPr>
            <p:cNvSpPr/>
            <p:nvPr/>
          </p:nvSpPr>
          <p:spPr>
            <a:xfrm>
              <a:off x="1764406" y="2653048"/>
              <a:ext cx="3412901" cy="3296991"/>
            </a:xfrm>
            <a:custGeom>
              <a:avLst/>
              <a:gdLst>
                <a:gd name="connsiteX0" fmla="*/ 0 w 3412901"/>
                <a:gd name="connsiteY0" fmla="*/ 3296991 h 3296991"/>
                <a:gd name="connsiteX1" fmla="*/ 746974 w 3412901"/>
                <a:gd name="connsiteY1" fmla="*/ 850006 h 3296991"/>
                <a:gd name="connsiteX2" fmla="*/ 3412901 w 3412901"/>
                <a:gd name="connsiteY2" fmla="*/ 0 h 329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2901" h="3296991">
                  <a:moveTo>
                    <a:pt x="0" y="3296991"/>
                  </a:moveTo>
                  <a:cubicBezTo>
                    <a:pt x="89078" y="2348247"/>
                    <a:pt x="178157" y="1399504"/>
                    <a:pt x="746974" y="850006"/>
                  </a:cubicBezTo>
                  <a:cubicBezTo>
                    <a:pt x="1315791" y="300508"/>
                    <a:pt x="2364346" y="150254"/>
                    <a:pt x="3412901" y="0"/>
                  </a:cubicBezTo>
                </a:path>
              </a:pathLst>
            </a:cu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8" name="Straight Arrow Connector 527">
              <a:extLst>
                <a:ext uri="{FF2B5EF4-FFF2-40B4-BE49-F238E27FC236}">
                  <a16:creationId xmlns:a16="http://schemas.microsoft.com/office/drawing/2014/main" id="{F933032C-D2BD-4D31-B103-407472905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1159" y="3503244"/>
              <a:ext cx="299644" cy="12733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3CEEC6B9-7F32-4E07-9BF7-E2514573D0F1}"/>
                </a:ext>
              </a:extLst>
            </p:cNvPr>
            <p:cNvSpPr txBox="1"/>
            <p:nvPr/>
          </p:nvSpPr>
          <p:spPr>
            <a:xfrm>
              <a:off x="2745617" y="34918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0.8</a:t>
              </a:r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98B5A0A-9F43-40F7-924B-839D8A2C8368}"/>
              </a:ext>
            </a:extLst>
          </p:cNvPr>
          <p:cNvGrpSpPr/>
          <p:nvPr/>
        </p:nvGrpSpPr>
        <p:grpSpPr>
          <a:xfrm>
            <a:off x="1395316" y="2667222"/>
            <a:ext cx="3425780" cy="3322749"/>
            <a:chOff x="1764406" y="2653048"/>
            <a:chExt cx="3425780" cy="3322749"/>
          </a:xfrm>
        </p:grpSpPr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481EB202-8B67-4121-A573-DA31FA15F063}"/>
                </a:ext>
              </a:extLst>
            </p:cNvPr>
            <p:cNvSpPr/>
            <p:nvPr/>
          </p:nvSpPr>
          <p:spPr>
            <a:xfrm>
              <a:off x="1764406" y="2653048"/>
              <a:ext cx="3425780" cy="3322749"/>
            </a:xfrm>
            <a:custGeom>
              <a:avLst/>
              <a:gdLst>
                <a:gd name="connsiteX0" fmla="*/ 0 w 3425780"/>
                <a:gd name="connsiteY0" fmla="*/ 3322749 h 3322749"/>
                <a:gd name="connsiteX1" fmla="*/ 1339402 w 3425780"/>
                <a:gd name="connsiteY1" fmla="*/ 1287887 h 3322749"/>
                <a:gd name="connsiteX2" fmla="*/ 3425780 w 3425780"/>
                <a:gd name="connsiteY2" fmla="*/ 0 h 3322749"/>
                <a:gd name="connsiteX3" fmla="*/ 3425780 w 3425780"/>
                <a:gd name="connsiteY3" fmla="*/ 0 h 3322749"/>
                <a:gd name="connsiteX4" fmla="*/ 3400022 w 3425780"/>
                <a:gd name="connsiteY4" fmla="*/ 38637 h 332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5780" h="3322749">
                  <a:moveTo>
                    <a:pt x="0" y="3322749"/>
                  </a:moveTo>
                  <a:cubicBezTo>
                    <a:pt x="384219" y="2582213"/>
                    <a:pt x="768439" y="1841678"/>
                    <a:pt x="1339402" y="1287887"/>
                  </a:cubicBezTo>
                  <a:cubicBezTo>
                    <a:pt x="1910365" y="734096"/>
                    <a:pt x="3425780" y="0"/>
                    <a:pt x="3425780" y="0"/>
                  </a:cubicBezTo>
                  <a:lnTo>
                    <a:pt x="3425780" y="0"/>
                  </a:lnTo>
                  <a:lnTo>
                    <a:pt x="3400022" y="38637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TextBox 529">
              <a:extLst>
                <a:ext uri="{FF2B5EF4-FFF2-40B4-BE49-F238E27FC236}">
                  <a16:creationId xmlns:a16="http://schemas.microsoft.com/office/drawing/2014/main" id="{E2862172-19E3-4BE7-AB70-BEA441346DC6}"/>
                </a:ext>
              </a:extLst>
            </p:cNvPr>
            <p:cNvSpPr txBox="1"/>
            <p:nvPr/>
          </p:nvSpPr>
          <p:spPr>
            <a:xfrm>
              <a:off x="3250884" y="407161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</a:t>
              </a:r>
            </a:p>
          </p:txBody>
        </p:sp>
        <p:cxnSp>
          <p:nvCxnSpPr>
            <p:cNvPr id="531" name="Straight Arrow Connector 530">
              <a:extLst>
                <a:ext uri="{FF2B5EF4-FFF2-40B4-BE49-F238E27FC236}">
                  <a16:creationId xmlns:a16="http://schemas.microsoft.com/office/drawing/2014/main" id="{026C1131-FE1E-4B95-83EF-E369FC5AEB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8558" y="4073429"/>
              <a:ext cx="299644" cy="12733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7FDB6A22-9777-422A-9EC9-82048E4E702E}"/>
              </a:ext>
            </a:extLst>
          </p:cNvPr>
          <p:cNvGrpSpPr/>
          <p:nvPr/>
        </p:nvGrpSpPr>
        <p:grpSpPr>
          <a:xfrm>
            <a:off x="1383510" y="2681174"/>
            <a:ext cx="3552762" cy="3305908"/>
            <a:chOff x="1752600" y="2667000"/>
            <a:chExt cx="3552762" cy="3305908"/>
          </a:xfrm>
        </p:grpSpPr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5A295202-EECA-4EAA-8010-62E2E7554B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2600" y="2667000"/>
              <a:ext cx="3429000" cy="33059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BF153661-2017-478C-932C-09B43BA4FE27}"/>
                </a:ext>
              </a:extLst>
            </p:cNvPr>
            <p:cNvSpPr txBox="1"/>
            <p:nvPr/>
          </p:nvSpPr>
          <p:spPr>
            <a:xfrm>
              <a:off x="3120148" y="4960255"/>
              <a:ext cx="2185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0.5 (random guess)</a:t>
              </a:r>
            </a:p>
          </p:txBody>
        </p:sp>
        <p:cxnSp>
          <p:nvCxnSpPr>
            <p:cNvPr id="533" name="Straight Arrow Connector 532">
              <a:extLst>
                <a:ext uri="{FF2B5EF4-FFF2-40B4-BE49-F238E27FC236}">
                  <a16:creationId xmlns:a16="http://schemas.microsoft.com/office/drawing/2014/main" id="{3D9AB2EC-50B9-45D4-A374-7F8744D24A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77822" y="4962071"/>
              <a:ext cx="299644" cy="12733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539" name="Table 539">
            <a:extLst>
              <a:ext uri="{FF2B5EF4-FFF2-40B4-BE49-F238E27FC236}">
                <a16:creationId xmlns:a16="http://schemas.microsoft.com/office/drawing/2014/main" id="{1A582F91-A756-4379-87B2-45D11103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261153"/>
              </p:ext>
            </p:extLst>
          </p:nvPr>
        </p:nvGraphicFramePr>
        <p:xfrm>
          <a:off x="5271404" y="3097740"/>
          <a:ext cx="2394464" cy="2461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522">
                  <a:extLst>
                    <a:ext uri="{9D8B030D-6E8A-4147-A177-3AD203B41FA5}">
                      <a16:colId xmlns:a16="http://schemas.microsoft.com/office/drawing/2014/main" val="13641535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06577563"/>
                    </a:ext>
                  </a:extLst>
                </a:gridCol>
                <a:gridCol w="728726">
                  <a:extLst>
                    <a:ext uri="{9D8B030D-6E8A-4147-A177-3AD203B41FA5}">
                      <a16:colId xmlns:a16="http://schemas.microsoft.com/office/drawing/2014/main" val="3600394282"/>
                    </a:ext>
                  </a:extLst>
                </a:gridCol>
                <a:gridCol w="598616">
                  <a:extLst>
                    <a:ext uri="{9D8B030D-6E8A-4147-A177-3AD203B41FA5}">
                      <a16:colId xmlns:a16="http://schemas.microsoft.com/office/drawing/2014/main" val="1765202691"/>
                    </a:ext>
                  </a:extLst>
                </a:gridCol>
              </a:tblGrid>
              <a:tr h="277293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187408"/>
                  </a:ext>
                </a:extLst>
              </a:tr>
              <a:tr h="478386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362648"/>
                  </a:ext>
                </a:extLst>
              </a:tr>
              <a:tr h="763063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vert="vert27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091001"/>
                  </a:ext>
                </a:extLst>
              </a:tr>
              <a:tr h="76306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3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11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different…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Repeat step 2~5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05" name="Rectangle: Rounded Corners 504">
            <a:extLst>
              <a:ext uri="{FF2B5EF4-FFF2-40B4-BE49-F238E27FC236}">
                <a16:creationId xmlns:a16="http://schemas.microsoft.com/office/drawing/2014/main" id="{696C7277-07E3-48EC-BE39-AFB402E56522}"/>
              </a:ext>
            </a:extLst>
          </p:cNvPr>
          <p:cNvSpPr/>
          <p:nvPr/>
        </p:nvSpPr>
        <p:spPr>
          <a:xfrm>
            <a:off x="942595" y="3214517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Imputation techniques</a:t>
            </a:r>
          </a:p>
        </p:txBody>
      </p:sp>
      <p:sp>
        <p:nvSpPr>
          <p:cNvPr id="517" name="Rectangle: Rounded Corners 516">
            <a:extLst>
              <a:ext uri="{FF2B5EF4-FFF2-40B4-BE49-F238E27FC236}">
                <a16:creationId xmlns:a16="http://schemas.microsoft.com/office/drawing/2014/main" id="{C7D61B2F-B2D4-4E0B-B19B-CBE91607E7EC}"/>
              </a:ext>
            </a:extLst>
          </p:cNvPr>
          <p:cNvSpPr/>
          <p:nvPr/>
        </p:nvSpPr>
        <p:spPr>
          <a:xfrm>
            <a:off x="948467" y="1536358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data balancing methods</a:t>
            </a:r>
          </a:p>
        </p:txBody>
      </p:sp>
      <p:sp>
        <p:nvSpPr>
          <p:cNvPr id="518" name="Rectangle: Rounded Corners 517">
            <a:extLst>
              <a:ext uri="{FF2B5EF4-FFF2-40B4-BE49-F238E27FC236}">
                <a16:creationId xmlns:a16="http://schemas.microsoft.com/office/drawing/2014/main" id="{9CD9CF14-E4B0-4B33-B253-3C1A5BE660D9}"/>
              </a:ext>
            </a:extLst>
          </p:cNvPr>
          <p:cNvSpPr/>
          <p:nvPr/>
        </p:nvSpPr>
        <p:spPr>
          <a:xfrm>
            <a:off x="2579548" y="1536358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New features </a:t>
            </a:r>
          </a:p>
        </p:txBody>
      </p:sp>
      <p:sp>
        <p:nvSpPr>
          <p:cNvPr id="519" name="Rectangle: Rounded Corners 518">
            <a:extLst>
              <a:ext uri="{FF2B5EF4-FFF2-40B4-BE49-F238E27FC236}">
                <a16:creationId xmlns:a16="http://schemas.microsoft.com/office/drawing/2014/main" id="{AC9C934D-3126-4F20-BE36-0BC786D60899}"/>
              </a:ext>
            </a:extLst>
          </p:cNvPr>
          <p:cNvSpPr/>
          <p:nvPr/>
        </p:nvSpPr>
        <p:spPr>
          <a:xfrm>
            <a:off x="942595" y="4892675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Data scalers</a:t>
            </a:r>
          </a:p>
        </p:txBody>
      </p:sp>
      <p:sp>
        <p:nvSpPr>
          <p:cNvPr id="520" name="Rectangle: Rounded Corners 519">
            <a:extLst>
              <a:ext uri="{FF2B5EF4-FFF2-40B4-BE49-F238E27FC236}">
                <a16:creationId xmlns:a16="http://schemas.microsoft.com/office/drawing/2014/main" id="{F3C72415-4F37-482B-A23E-732CA7E14985}"/>
              </a:ext>
            </a:extLst>
          </p:cNvPr>
          <p:cNvSpPr/>
          <p:nvPr/>
        </p:nvSpPr>
        <p:spPr>
          <a:xfrm>
            <a:off x="5809974" y="1536358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Cross-validation schemes</a:t>
            </a:r>
          </a:p>
        </p:txBody>
      </p:sp>
      <p:sp>
        <p:nvSpPr>
          <p:cNvPr id="521" name="Rectangle: Rounded Corners 520">
            <a:extLst>
              <a:ext uri="{FF2B5EF4-FFF2-40B4-BE49-F238E27FC236}">
                <a16:creationId xmlns:a16="http://schemas.microsoft.com/office/drawing/2014/main" id="{64ADC3CF-826A-4943-BA2B-437A401A064C}"/>
              </a:ext>
            </a:extLst>
          </p:cNvPr>
          <p:cNvSpPr/>
          <p:nvPr/>
        </p:nvSpPr>
        <p:spPr>
          <a:xfrm>
            <a:off x="5813182" y="3210833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Models/</a:t>
            </a:r>
          </a:p>
          <a:p>
            <a:pPr algn="ctr"/>
            <a:r>
              <a:rPr lang="en-US" sz="2200" dirty="0"/>
              <a:t>algorithms</a:t>
            </a:r>
          </a:p>
        </p:txBody>
      </p:sp>
      <p:sp>
        <p:nvSpPr>
          <p:cNvPr id="522" name="Rectangle: Rounded Corners 521">
            <a:extLst>
              <a:ext uri="{FF2B5EF4-FFF2-40B4-BE49-F238E27FC236}">
                <a16:creationId xmlns:a16="http://schemas.microsoft.com/office/drawing/2014/main" id="{A2915CF5-CF2B-4367-915D-98E911722020}"/>
              </a:ext>
            </a:extLst>
          </p:cNvPr>
          <p:cNvSpPr/>
          <p:nvPr/>
        </p:nvSpPr>
        <p:spPr>
          <a:xfrm>
            <a:off x="5809974" y="4892675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Hyper-parameters</a:t>
            </a:r>
          </a:p>
        </p:txBody>
      </p:sp>
      <p:sp>
        <p:nvSpPr>
          <p:cNvPr id="523" name="Rectangle: Rounded Corners 522">
            <a:extLst>
              <a:ext uri="{FF2B5EF4-FFF2-40B4-BE49-F238E27FC236}">
                <a16:creationId xmlns:a16="http://schemas.microsoft.com/office/drawing/2014/main" id="{99F42A59-5E36-4DEE-BA17-51D0E7EF5F49}"/>
              </a:ext>
            </a:extLst>
          </p:cNvPr>
          <p:cNvSpPr/>
          <p:nvPr/>
        </p:nvSpPr>
        <p:spPr>
          <a:xfrm>
            <a:off x="4206171" y="3214517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Numbers of features</a:t>
            </a:r>
          </a:p>
        </p:txBody>
      </p:sp>
      <p:sp>
        <p:nvSpPr>
          <p:cNvPr id="524" name="Rectangle: Rounded Corners 523">
            <a:extLst>
              <a:ext uri="{FF2B5EF4-FFF2-40B4-BE49-F238E27FC236}">
                <a16:creationId xmlns:a16="http://schemas.microsoft.com/office/drawing/2014/main" id="{3C24CD24-FB27-4A8F-81A0-8178F7F93420}"/>
              </a:ext>
            </a:extLst>
          </p:cNvPr>
          <p:cNvSpPr/>
          <p:nvPr/>
        </p:nvSpPr>
        <p:spPr>
          <a:xfrm>
            <a:off x="4210629" y="1550796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 err="1"/>
              <a:t>Combina-tions</a:t>
            </a:r>
            <a:r>
              <a:rPr lang="en-US" sz="2200" dirty="0"/>
              <a:t> of features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AB8FAF3-5E16-40EF-906A-F5FFCA4CEB50}"/>
              </a:ext>
            </a:extLst>
          </p:cNvPr>
          <p:cNvSpPr/>
          <p:nvPr/>
        </p:nvSpPr>
        <p:spPr>
          <a:xfrm>
            <a:off x="7423763" y="2636124"/>
            <a:ext cx="1092201" cy="2808915"/>
          </a:xfrm>
          <a:prstGeom prst="rightArrow">
            <a:avLst>
              <a:gd name="adj1" fmla="val 50000"/>
              <a:gd name="adj2" fmla="val 3362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BBA77D-D33D-4BA5-9641-8CD2E2EE1741}"/>
              </a:ext>
            </a:extLst>
          </p:cNvPr>
          <p:cNvSpPr/>
          <p:nvPr/>
        </p:nvSpPr>
        <p:spPr>
          <a:xfrm>
            <a:off x="8621319" y="2592574"/>
            <a:ext cx="2859481" cy="2773745"/>
          </a:xfrm>
          <a:prstGeom prst="roundRect">
            <a:avLst>
              <a:gd name="adj" fmla="val 2290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 “optimal” model </a:t>
            </a:r>
          </a:p>
          <a:p>
            <a:pPr algn="ctr"/>
            <a:r>
              <a:rPr lang="en-US" sz="2800" dirty="0"/>
              <a:t>based on 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training data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677EAAE-FE9E-4ED2-9888-4448B206ABE8}"/>
              </a:ext>
            </a:extLst>
          </p:cNvPr>
          <p:cNvSpPr/>
          <p:nvPr/>
        </p:nvSpPr>
        <p:spPr>
          <a:xfrm>
            <a:off x="2579548" y="3214517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Feature </a:t>
            </a:r>
            <a:r>
              <a:rPr lang="en-US" sz="2200" dirty="0" err="1"/>
              <a:t>transfor-mation</a:t>
            </a:r>
            <a:endParaRPr lang="en-US" sz="22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2F0FA13-F582-45C7-B2CE-F8939F101E7D}"/>
              </a:ext>
            </a:extLst>
          </p:cNvPr>
          <p:cNvSpPr/>
          <p:nvPr/>
        </p:nvSpPr>
        <p:spPr>
          <a:xfrm>
            <a:off x="2579548" y="4892675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Feature dimension reduction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6F5E13F-6B63-46C3-91A1-05C58B37833E}"/>
              </a:ext>
            </a:extLst>
          </p:cNvPr>
          <p:cNvSpPr/>
          <p:nvPr/>
        </p:nvSpPr>
        <p:spPr>
          <a:xfrm>
            <a:off x="4210629" y="4892675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Parameter search methods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099AB16-6CCF-4B55-8AB6-C3CE5BC6E81D}"/>
              </a:ext>
            </a:extLst>
          </p:cNvPr>
          <p:cNvSpPr/>
          <p:nvPr/>
        </p:nvSpPr>
        <p:spPr>
          <a:xfrm>
            <a:off x="4214011" y="3221737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dirty="0">
                <a:solidFill>
                  <a:srgbClr val="FEF037"/>
                </a:solidFill>
              </a:rPr>
              <a:t>Numbers of features</a:t>
            </a:r>
          </a:p>
        </p:txBody>
      </p:sp>
    </p:spTree>
    <p:extLst>
      <p:ext uri="{BB962C8B-B14F-4D97-AF65-F5344CB8AC3E}">
        <p14:creationId xmlns:p14="http://schemas.microsoft.com/office/powerpoint/2010/main" val="308010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0" animBg="1"/>
      <p:bldP spid="517" grpId="0" animBg="1"/>
      <p:bldP spid="518" grpId="0" animBg="1"/>
      <p:bldP spid="519" grpId="0" animBg="1"/>
      <p:bldP spid="520" grpId="0" animBg="1"/>
      <p:bldP spid="521" grpId="0" animBg="1"/>
      <p:bldP spid="522" grpId="0" animBg="1"/>
      <p:bldP spid="523" grpId="0" animBg="1"/>
      <p:bldP spid="524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F2A02F-8E70-4A73-ABE6-9F7B6624F921}"/>
              </a:ext>
            </a:extLst>
          </p:cNvPr>
          <p:cNvGrpSpPr/>
          <p:nvPr/>
        </p:nvGrpSpPr>
        <p:grpSpPr>
          <a:xfrm>
            <a:off x="914400" y="2126402"/>
            <a:ext cx="4983100" cy="4579198"/>
            <a:chOff x="914400" y="2126402"/>
            <a:chExt cx="4983100" cy="45791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B2C9056-D3A6-4CA2-87DD-3EA2785B1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2126402"/>
              <a:ext cx="4983100" cy="2986196"/>
            </a:xfrm>
            <a:prstGeom prst="rect">
              <a:avLst/>
            </a:prstGeom>
          </p:spPr>
        </p:pic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D2152A9D-C081-49E2-A07C-B0A9EB89CC73}"/>
                </a:ext>
              </a:extLst>
            </p:cNvPr>
            <p:cNvSpPr/>
            <p:nvPr/>
          </p:nvSpPr>
          <p:spPr>
            <a:xfrm rot="5400000">
              <a:off x="3213542" y="4579461"/>
              <a:ext cx="379129" cy="1750203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3544DF4-EC36-4432-9EA8-CEA6EE8C990F}"/>
                </a:ext>
              </a:extLst>
            </p:cNvPr>
            <p:cNvSpPr/>
            <p:nvPr/>
          </p:nvSpPr>
          <p:spPr>
            <a:xfrm>
              <a:off x="2286000" y="5653637"/>
              <a:ext cx="2215130" cy="1051963"/>
            </a:xfrm>
            <a:prstGeom prst="roundRect">
              <a:avLst>
                <a:gd name="adj" fmla="val 2290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Original model</a:t>
              </a:r>
              <a:endParaRPr lang="en-US" sz="28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Determining how important a feature is through permutation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Repeat step 2~5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0716EE6-CCAF-4C86-91D0-7FBAA57790E3}"/>
              </a:ext>
            </a:extLst>
          </p:cNvPr>
          <p:cNvSpPr/>
          <p:nvPr/>
        </p:nvSpPr>
        <p:spPr>
          <a:xfrm>
            <a:off x="3403107" y="2737345"/>
            <a:ext cx="1340028" cy="2375253"/>
          </a:xfrm>
          <a:prstGeom prst="roundRect">
            <a:avLst>
              <a:gd name="adj" fmla="val 24411"/>
            </a:avLst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C1FBC1-EF61-48A9-82BA-870E9FE2967E}"/>
              </a:ext>
            </a:extLst>
          </p:cNvPr>
          <p:cNvGrpSpPr/>
          <p:nvPr/>
        </p:nvGrpSpPr>
        <p:grpSpPr>
          <a:xfrm>
            <a:off x="6315095" y="2126402"/>
            <a:ext cx="4983100" cy="3077826"/>
            <a:chOff x="6315095" y="2126402"/>
            <a:chExt cx="4983100" cy="307782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4303962-7B5A-4486-A310-BCA0E90FB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5095" y="2126402"/>
              <a:ext cx="4983100" cy="29861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5A543F-4B70-41F4-8872-8FAD9217C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1600" y="2743200"/>
              <a:ext cx="1080171" cy="40006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217B820-864B-4F10-BC11-35888CB22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10650" y="3823119"/>
              <a:ext cx="952535" cy="30481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6185C5A-9866-470B-B3F3-58CF9674A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6398" y="4219560"/>
              <a:ext cx="762032" cy="31751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8D04140-8F67-49FE-BF69-ED7D495E5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91600" y="4691030"/>
              <a:ext cx="985342" cy="513198"/>
            </a:xfrm>
            <a:prstGeom prst="rect">
              <a:avLst/>
            </a:prstGeom>
          </p:spPr>
        </p:pic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3D7C877-DC57-469E-A2D2-C8C21162C3CD}"/>
                </a:ext>
              </a:extLst>
            </p:cNvPr>
            <p:cNvSpPr/>
            <p:nvPr/>
          </p:nvSpPr>
          <p:spPr>
            <a:xfrm>
              <a:off x="8731744" y="2724226"/>
              <a:ext cx="1340027" cy="2480002"/>
            </a:xfrm>
            <a:prstGeom prst="roundRect">
              <a:avLst>
                <a:gd name="adj" fmla="val 26000"/>
              </a:avLst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EE9F6D3-D3D2-406E-80C5-ABB2B108B2ED}"/>
              </a:ext>
            </a:extLst>
          </p:cNvPr>
          <p:cNvGrpSpPr/>
          <p:nvPr/>
        </p:nvGrpSpPr>
        <p:grpSpPr>
          <a:xfrm>
            <a:off x="7614637" y="5264998"/>
            <a:ext cx="2215130" cy="1431092"/>
            <a:chOff x="7614637" y="5264998"/>
            <a:chExt cx="2215130" cy="1431092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B32B41B9-774C-42E9-9676-039144AE18D2}"/>
                </a:ext>
              </a:extLst>
            </p:cNvPr>
            <p:cNvSpPr/>
            <p:nvPr/>
          </p:nvSpPr>
          <p:spPr>
            <a:xfrm rot="5400000">
              <a:off x="8542179" y="4579461"/>
              <a:ext cx="379129" cy="1750203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4024763-8D3E-48F8-AE31-E6A760E4DDC3}"/>
                </a:ext>
              </a:extLst>
            </p:cNvPr>
            <p:cNvSpPr/>
            <p:nvPr/>
          </p:nvSpPr>
          <p:spPr>
            <a:xfrm>
              <a:off x="7614637" y="5644127"/>
              <a:ext cx="2215130" cy="1051963"/>
            </a:xfrm>
            <a:prstGeom prst="roundRect">
              <a:avLst>
                <a:gd name="adj" fmla="val 2290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“Permuted” model</a:t>
              </a:r>
              <a:endParaRPr lang="en-US" sz="28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9D82221-CDAB-4CB4-B74B-D61F924233AE}"/>
              </a:ext>
            </a:extLst>
          </p:cNvPr>
          <p:cNvGrpSpPr/>
          <p:nvPr/>
        </p:nvGrpSpPr>
        <p:grpSpPr>
          <a:xfrm>
            <a:off x="4501130" y="5495761"/>
            <a:ext cx="3042669" cy="1200329"/>
            <a:chOff x="4501130" y="5495761"/>
            <a:chExt cx="3042669" cy="1200329"/>
          </a:xfrm>
        </p:grpSpPr>
        <p:sp>
          <p:nvSpPr>
            <p:cNvPr id="26" name="Arrow: Left-Right 25">
              <a:extLst>
                <a:ext uri="{FF2B5EF4-FFF2-40B4-BE49-F238E27FC236}">
                  <a16:creationId xmlns:a16="http://schemas.microsoft.com/office/drawing/2014/main" id="{F3722C44-27BB-4F4F-9F11-815B06B813B9}"/>
                </a:ext>
              </a:extLst>
            </p:cNvPr>
            <p:cNvSpPr/>
            <p:nvPr/>
          </p:nvSpPr>
          <p:spPr>
            <a:xfrm>
              <a:off x="4501130" y="5791200"/>
              <a:ext cx="3042669" cy="701675"/>
            </a:xfrm>
            <a:prstGeom prst="left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C0A99A-7018-4D71-9180-FEF60696A46B}"/>
                </a:ext>
              </a:extLst>
            </p:cNvPr>
            <p:cNvSpPr txBox="1"/>
            <p:nvPr/>
          </p:nvSpPr>
          <p:spPr>
            <a:xfrm>
              <a:off x="4971688" y="5495761"/>
              <a:ext cx="217239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Importance</a:t>
              </a:r>
            </a:p>
            <a:p>
              <a:pPr algn="ctr"/>
              <a:r>
                <a:rPr lang="en-US" dirty="0"/>
                <a:t>proportional to</a:t>
              </a:r>
            </a:p>
            <a:p>
              <a:pPr algn="ctr"/>
              <a:r>
                <a:rPr lang="en-US" dirty="0"/>
                <a:t>reduction in</a:t>
              </a:r>
            </a:p>
            <a:p>
              <a:pPr algn="ctr"/>
              <a:r>
                <a:rPr lang="en-US" dirty="0"/>
                <a:t>model performance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75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model to the test set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By creating a confusion matrix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Then calculate evaluation metrics (e.g., ROC=AUC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Evaluate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5DED5269-DC0D-4545-99A8-1077CFCBF3C6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DBB585-4D3C-4533-A163-23F1774498B9}"/>
              </a:ext>
            </a:extLst>
          </p:cNvPr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DC365E1-48C3-49D8-9246-DBD9308F4F4C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39" name="Arrow: Bent 38">
              <a:extLst>
                <a:ext uri="{FF2B5EF4-FFF2-40B4-BE49-F238E27FC236}">
                  <a16:creationId xmlns:a16="http://schemas.microsoft.com/office/drawing/2014/main" id="{FCA88E10-1AF4-42C2-B537-E119277EFC0B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9B1DE1C-542B-4C64-84E2-E16368A9523A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75BE96F-1DCF-458B-B48A-3F036B8F3BB3}"/>
              </a:ext>
            </a:extLst>
          </p:cNvPr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42" name="Arrow: Bent 41">
              <a:extLst>
                <a:ext uri="{FF2B5EF4-FFF2-40B4-BE49-F238E27FC236}">
                  <a16:creationId xmlns:a16="http://schemas.microsoft.com/office/drawing/2014/main" id="{2610E0C7-F771-4C8B-A221-18BD2A07BAD4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394F40D-9C04-4F59-A897-D4504318F623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A732EA69-045E-438F-A335-4AB589C1F5BF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F287239-3470-46D2-9A4A-141D6D5F631F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93B0860-D00F-40DE-85C0-8089CF65DB3A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BE9E5F4-BD9E-4C2F-AFFC-B50A8AF55535}"/>
              </a:ext>
            </a:extLst>
          </p:cNvPr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E03D4B7-26EA-4F3F-B043-692CBE44D634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514A978-C1D8-41AA-A545-F52601DB9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357D8CA-B480-4EA7-A6CD-A0B3F1198C85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18DB4EA2-4A52-4C4E-9136-BFC1250B14F6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5762E3B-4ACD-4730-A07A-3C204CB2F2D8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477B915-9631-4F23-A3B2-EC9528175958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graphicFrame>
        <p:nvGraphicFramePr>
          <p:cNvPr id="55" name="Table 539">
            <a:extLst>
              <a:ext uri="{FF2B5EF4-FFF2-40B4-BE49-F238E27FC236}">
                <a16:creationId xmlns:a16="http://schemas.microsoft.com/office/drawing/2014/main" id="{DDEE01EC-595E-456F-9DDD-E4140A9D2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635215"/>
              </p:ext>
            </p:extLst>
          </p:nvPr>
        </p:nvGraphicFramePr>
        <p:xfrm>
          <a:off x="9182688" y="273898"/>
          <a:ext cx="2394464" cy="2461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522">
                  <a:extLst>
                    <a:ext uri="{9D8B030D-6E8A-4147-A177-3AD203B41FA5}">
                      <a16:colId xmlns:a16="http://schemas.microsoft.com/office/drawing/2014/main" val="1364153505"/>
                    </a:ext>
                  </a:extLst>
                </a:gridCol>
                <a:gridCol w="494390">
                  <a:extLst>
                    <a:ext uri="{9D8B030D-6E8A-4147-A177-3AD203B41FA5}">
                      <a16:colId xmlns:a16="http://schemas.microsoft.com/office/drawing/2014/main" val="50657756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600394282"/>
                    </a:ext>
                  </a:extLst>
                </a:gridCol>
                <a:gridCol w="756752">
                  <a:extLst>
                    <a:ext uri="{9D8B030D-6E8A-4147-A177-3AD203B41FA5}">
                      <a16:colId xmlns:a16="http://schemas.microsoft.com/office/drawing/2014/main" val="1765202691"/>
                    </a:ext>
                  </a:extLst>
                </a:gridCol>
              </a:tblGrid>
              <a:tr h="277293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187408"/>
                  </a:ext>
                </a:extLst>
              </a:tr>
              <a:tr h="478386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362648"/>
                  </a:ext>
                </a:extLst>
              </a:tr>
              <a:tr h="763063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vert="vert27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091001"/>
                  </a:ext>
                </a:extLst>
              </a:tr>
              <a:tr h="76306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3316"/>
                  </a:ext>
                </a:extLst>
              </a:tr>
            </a:tbl>
          </a:graphicData>
        </a:graphic>
      </p:graphicFrame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BD63F56-7576-438D-9F78-4FC472E46EB9}"/>
              </a:ext>
            </a:extLst>
          </p:cNvPr>
          <p:cNvSpPr/>
          <p:nvPr/>
        </p:nvSpPr>
        <p:spPr>
          <a:xfrm>
            <a:off x="6146800" y="1345305"/>
            <a:ext cx="2921000" cy="439829"/>
          </a:xfrm>
          <a:custGeom>
            <a:avLst/>
            <a:gdLst>
              <a:gd name="connsiteX0" fmla="*/ 0 w 3484346"/>
              <a:gd name="connsiteY0" fmla="*/ 311258 h 311258"/>
              <a:gd name="connsiteX1" fmla="*/ 1674796 w 3484346"/>
              <a:gd name="connsiteY1" fmla="*/ 3249 h 311258"/>
              <a:gd name="connsiteX2" fmla="*/ 3484346 w 3484346"/>
              <a:gd name="connsiteY2" fmla="*/ 176504 h 31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4346" h="311258">
                <a:moveTo>
                  <a:pt x="0" y="311258"/>
                </a:moveTo>
                <a:cubicBezTo>
                  <a:pt x="547036" y="168483"/>
                  <a:pt x="1094072" y="25708"/>
                  <a:pt x="1674796" y="3249"/>
                </a:cubicBezTo>
                <a:cubicBezTo>
                  <a:pt x="2255520" y="-19210"/>
                  <a:pt x="2869933" y="78647"/>
                  <a:pt x="3484346" y="176504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3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5" grpId="0" animBg="1"/>
      <p:bldP spid="46" grpId="0" animBg="1"/>
      <p:bldP spid="53" grpId="0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model to the test set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By creating a confusion matrix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Then calculate evaluation metrics (e.g., ROC=AUC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Interpret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071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7029" y="1140814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High quality &amp; quantity of data</a:t>
            </a:r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6698" y="1163183"/>
            <a:ext cx="3280006" cy="11814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Specific model need for each task</a:t>
            </a:r>
          </a:p>
        </p:txBody>
      </p:sp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0259" y="2585583"/>
            <a:ext cx="3280006" cy="11814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Model reusability low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6696" y="5430383"/>
            <a:ext cx="3280006" cy="118147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Model can be hard to</a:t>
            </a:r>
          </a:p>
          <a:p>
            <a:pPr marL="1600200"/>
            <a:r>
              <a:rPr lang="en-US" sz="2200" dirty="0"/>
              <a:t>understand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0259" y="4007983"/>
            <a:ext cx="3280006" cy="118147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Correlation </a:t>
            </a:r>
            <a:r>
              <a:rPr lang="en-US" sz="2200" b="1" i="1" u="sng" dirty="0"/>
              <a:t>NOT</a:t>
            </a:r>
            <a:r>
              <a:rPr lang="en-US" sz="2200" dirty="0"/>
              <a:t> causation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2576519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Supervised learning need labels</a:t>
            </a:r>
          </a:p>
        </p:txBody>
      </p:sp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5447928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Unknown bias in the data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4012224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Hidden variables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65" y="1330036"/>
            <a:ext cx="1225867" cy="8128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99" y="1295400"/>
            <a:ext cx="1480457" cy="9106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18" y="2731863"/>
            <a:ext cx="1239214" cy="858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505" y="4122963"/>
            <a:ext cx="1188754" cy="9477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574" y="5615940"/>
            <a:ext cx="1448886" cy="7573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8456" y="4102181"/>
            <a:ext cx="1447800" cy="9809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799" y="5596696"/>
            <a:ext cx="1480457" cy="8279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5596" y="1127380"/>
            <a:ext cx="3596804" cy="55383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22318" y="1228127"/>
            <a:ext cx="3321330" cy="5324535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“Here we see that </a:t>
            </a:r>
            <a:r>
              <a:rPr lang="en-US" sz="2000" b="1" dirty="0">
                <a:solidFill>
                  <a:srgbClr val="C00000"/>
                </a:solidFill>
              </a:rPr>
              <a:t>models, despite their reputation for impartiality, reflect goals and ideology</a:t>
            </a:r>
            <a:r>
              <a:rPr lang="en-US" sz="2000" dirty="0"/>
              <a:t>. When I removed the possibility of eating Pop-Tarts at every meal, I was imposing my ideology on the meals model. It’s something we do without a second thought. </a:t>
            </a:r>
            <a:r>
              <a:rPr lang="en-US" sz="2000" b="1" dirty="0">
                <a:solidFill>
                  <a:srgbClr val="C00000"/>
                </a:solidFill>
              </a:rPr>
              <a:t>Our own values and desires influence our choices</a:t>
            </a:r>
            <a:r>
              <a:rPr lang="en-US" sz="2000" dirty="0"/>
              <a:t>, from the data we choose to collect to the questions we ask. </a:t>
            </a:r>
            <a:r>
              <a:rPr lang="en-US" sz="2000" b="1" dirty="0">
                <a:solidFill>
                  <a:srgbClr val="C00000"/>
                </a:solidFill>
              </a:rPr>
              <a:t>Models are opinions</a:t>
            </a:r>
            <a:r>
              <a:rPr lang="en-US" sz="2000" dirty="0"/>
              <a:t> embedded in mathematics.”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DED7899-FF85-4AED-930D-633A2CC97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027065"/>
              </p:ext>
            </p:extLst>
          </p:nvPr>
        </p:nvGraphicFramePr>
        <p:xfrm>
          <a:off x="4595947" y="2678155"/>
          <a:ext cx="1280160" cy="93898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115070300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292502431"/>
                    </a:ext>
                  </a:extLst>
                </a:gridCol>
              </a:tblGrid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Fitness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52790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G1-G2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448205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G1-G3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276076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98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21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4571-8156-4ADB-800B-EEE3AFA4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F7D66-FB75-47A9-9F1A-360E9A3A45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workshop</a:t>
            </a:r>
          </a:p>
          <a:p>
            <a:pPr lvl="1"/>
            <a:r>
              <a:rPr lang="en-US" dirty="0">
                <a:hlinkClick r:id="rId2"/>
              </a:rPr>
              <a:t>https://github.com/ShiuLab/ML_workshop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42911-7681-4F2C-BFD5-252BDF7F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3600" y="1143000"/>
            <a:ext cx="5384800" cy="5349874"/>
          </a:xfrm>
        </p:spPr>
        <p:txBody>
          <a:bodyPr/>
          <a:lstStyle/>
          <a:p>
            <a:r>
              <a:rPr lang="en-US" dirty="0"/>
              <a:t>Online course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Blog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39080-C50A-4FF6-BB6D-8DC99C8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461" y="1676399"/>
            <a:ext cx="5101239" cy="2730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5294440"/>
            <a:ext cx="2866039" cy="1274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4625974"/>
            <a:ext cx="1943100" cy="1943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29000"/>
            <a:ext cx="4724400" cy="3445615"/>
          </a:xfrm>
          <a:prstGeom prst="rect">
            <a:avLst/>
          </a:prstGeom>
        </p:spPr>
      </p:pic>
      <p:pic>
        <p:nvPicPr>
          <p:cNvPr id="7" name="Picture 6" descr="A close up of a frog&#10;&#10;Description automatically generated">
            <a:extLst>
              <a:ext uri="{FF2B5EF4-FFF2-40B4-BE49-F238E27FC236}">
                <a16:creationId xmlns:a16="http://schemas.microsoft.com/office/drawing/2014/main" id="{21F843FC-C5C0-4FB6-86F2-CBE247302F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75" y="2775319"/>
            <a:ext cx="36290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06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Thanks for coming…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5384800" cy="9906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Before we break, any question?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52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3AB9-49A1-4643-AEFA-C85C84E5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0BB4-C860-431E-A232-A69FF47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At the end of this, you should be able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DB861-DFDC-4140-8B26-EC6EBBC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B3218E1-BBB3-4AB7-9285-BA79C59AE8F7}"/>
              </a:ext>
            </a:extLst>
          </p:cNvPr>
          <p:cNvSpPr/>
          <p:nvPr/>
        </p:nvSpPr>
        <p:spPr>
          <a:xfrm>
            <a:off x="2819400" y="1784385"/>
            <a:ext cx="32004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A51FACF2-D60F-49A5-9218-93E7CEB9DF05}"/>
              </a:ext>
            </a:extLst>
          </p:cNvPr>
          <p:cNvSpPr/>
          <p:nvPr/>
        </p:nvSpPr>
        <p:spPr>
          <a:xfrm>
            <a:off x="6477000" y="1794741"/>
            <a:ext cx="32004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Follow the example in this workshop to solve your own problems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82CDBE84-5841-4244-AE42-D79BCBCA5F55}"/>
              </a:ext>
            </a:extLst>
          </p:cNvPr>
          <p:cNvSpPr/>
          <p:nvPr/>
        </p:nvSpPr>
        <p:spPr>
          <a:xfrm>
            <a:off x="2813880" y="4226329"/>
            <a:ext cx="32004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3" name="Rounded Rectangle 48">
            <a:extLst>
              <a:ext uri="{FF2B5EF4-FFF2-40B4-BE49-F238E27FC236}">
                <a16:creationId xmlns:a16="http://schemas.microsoft.com/office/drawing/2014/main" id="{4B48C7CD-B1E4-4947-9EEF-A1364C754188}"/>
              </a:ext>
            </a:extLst>
          </p:cNvPr>
          <p:cNvSpPr/>
          <p:nvPr/>
        </p:nvSpPr>
        <p:spPr>
          <a:xfrm>
            <a:off x="6477000" y="4226329"/>
            <a:ext cx="32004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319794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 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Value scaling (continuous) and encoding (discrete)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973E60-6BD8-4FF9-AA12-2265A0BC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06536"/>
              </p:ext>
            </p:extLst>
          </p:nvPr>
        </p:nvGraphicFramePr>
        <p:xfrm>
          <a:off x="1308647" y="2480891"/>
          <a:ext cx="3846899" cy="2785759"/>
        </p:xfrm>
        <a:graphic>
          <a:graphicData uri="http://schemas.openxmlformats.org/drawingml/2006/table">
            <a:tbl>
              <a:tblPr/>
              <a:tblGrid>
                <a:gridCol w="718657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pheno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2945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15D0B550-5853-458E-A930-90F0036CF860}"/>
              </a:ext>
            </a:extLst>
          </p:cNvPr>
          <p:cNvSpPr/>
          <p:nvPr/>
        </p:nvSpPr>
        <p:spPr>
          <a:xfrm rot="16200000">
            <a:off x="2278836" y="1950331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3E530-E5D1-41FC-8DA5-F65EA3538BB4}"/>
              </a:ext>
            </a:extLst>
          </p:cNvPr>
          <p:cNvSpPr txBox="1"/>
          <p:nvPr/>
        </p:nvSpPr>
        <p:spPr>
          <a:xfrm>
            <a:off x="2030506" y="183155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999DB6D-A1AC-4BAE-9E1C-0C82037F8789}"/>
              </a:ext>
            </a:extLst>
          </p:cNvPr>
          <p:cNvSpPr/>
          <p:nvPr/>
        </p:nvSpPr>
        <p:spPr>
          <a:xfrm rot="16200000">
            <a:off x="1537247" y="1955254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6F30-E43B-4968-A7B7-852039AB6E48}"/>
              </a:ext>
            </a:extLst>
          </p:cNvPr>
          <p:cNvSpPr txBox="1"/>
          <p:nvPr/>
        </p:nvSpPr>
        <p:spPr>
          <a:xfrm>
            <a:off x="956815" y="183155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D4C5847-B878-4227-9BE9-0AA32D7B8A75}"/>
              </a:ext>
            </a:extLst>
          </p:cNvPr>
          <p:cNvSpPr/>
          <p:nvPr/>
        </p:nvSpPr>
        <p:spPr>
          <a:xfrm rot="16200000">
            <a:off x="3899983" y="1137457"/>
            <a:ext cx="174354" cy="2336774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2D52E-0964-4A2B-A431-9F6E4133A72F}"/>
              </a:ext>
            </a:extLst>
          </p:cNvPr>
          <p:cNvSpPr txBox="1"/>
          <p:nvPr/>
        </p:nvSpPr>
        <p:spPr>
          <a:xfrm>
            <a:off x="3471974" y="187129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70C0746-80C0-4657-A584-907F1CF95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52226"/>
              </p:ext>
            </p:extLst>
          </p:nvPr>
        </p:nvGraphicFramePr>
        <p:xfrm>
          <a:off x="6189564" y="2479545"/>
          <a:ext cx="4616118" cy="2803845"/>
        </p:xfrm>
        <a:graphic>
          <a:graphicData uri="http://schemas.openxmlformats.org/drawingml/2006/table">
            <a:tbl>
              <a:tblPr/>
              <a:tblGrid>
                <a:gridCol w="717256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083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4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720">
                  <a:extLst>
                    <a:ext uri="{9D8B030D-6E8A-4147-A177-3AD203B41FA5}">
                      <a16:colId xmlns:a16="http://schemas.microsoft.com/office/drawing/2014/main" val="2845179029"/>
                    </a:ext>
                  </a:extLst>
                </a:gridCol>
              </a:tblGrid>
              <a:tr h="63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0" name="Right Brace 29">
            <a:extLst>
              <a:ext uri="{FF2B5EF4-FFF2-40B4-BE49-F238E27FC236}">
                <a16:creationId xmlns:a16="http://schemas.microsoft.com/office/drawing/2014/main" id="{6CEB839F-7D29-4882-B7B0-020C6A282AD1}"/>
              </a:ext>
            </a:extLst>
          </p:cNvPr>
          <p:cNvSpPr/>
          <p:nvPr/>
        </p:nvSpPr>
        <p:spPr>
          <a:xfrm rot="16200000">
            <a:off x="7159754" y="1948985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00AB9-949D-47DD-AF27-E87CC2DBEC10}"/>
              </a:ext>
            </a:extLst>
          </p:cNvPr>
          <p:cNvSpPr txBox="1"/>
          <p:nvPr/>
        </p:nvSpPr>
        <p:spPr>
          <a:xfrm>
            <a:off x="6911424" y="183020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23F21243-A754-48CB-85DD-2767CD9DE320}"/>
              </a:ext>
            </a:extLst>
          </p:cNvPr>
          <p:cNvSpPr/>
          <p:nvPr/>
        </p:nvSpPr>
        <p:spPr>
          <a:xfrm rot="16200000">
            <a:off x="6418165" y="1953908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F8C1CB-6749-4A48-ADEE-2598422D27F1}"/>
              </a:ext>
            </a:extLst>
          </p:cNvPr>
          <p:cNvSpPr txBox="1"/>
          <p:nvPr/>
        </p:nvSpPr>
        <p:spPr>
          <a:xfrm>
            <a:off x="5837733" y="183020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6404FD2D-F9F4-4859-ACF0-C6511A74583D}"/>
              </a:ext>
            </a:extLst>
          </p:cNvPr>
          <p:cNvSpPr/>
          <p:nvPr/>
        </p:nvSpPr>
        <p:spPr>
          <a:xfrm rot="16200000">
            <a:off x="9155316" y="750609"/>
            <a:ext cx="194740" cy="3105991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A71D1B-DE59-43AA-B818-02BBF5F9F759}"/>
              </a:ext>
            </a:extLst>
          </p:cNvPr>
          <p:cNvSpPr txBox="1"/>
          <p:nvPr/>
        </p:nvSpPr>
        <p:spPr>
          <a:xfrm>
            <a:off x="8658427" y="182880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D45B43E-0931-4ACE-9BDF-32361B4C40CC}"/>
              </a:ext>
            </a:extLst>
          </p:cNvPr>
          <p:cNvGrpSpPr/>
          <p:nvPr/>
        </p:nvGrpSpPr>
        <p:grpSpPr>
          <a:xfrm>
            <a:off x="2748248" y="2479545"/>
            <a:ext cx="5693920" cy="3641881"/>
            <a:chOff x="2748248" y="2894255"/>
            <a:chExt cx="5693920" cy="364188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0FB0B9-3552-4438-9FAD-E3BE0B9599FA}"/>
                </a:ext>
              </a:extLst>
            </p:cNvPr>
            <p:cNvSpPr/>
            <p:nvPr/>
          </p:nvSpPr>
          <p:spPr>
            <a:xfrm>
              <a:off x="2748248" y="2894255"/>
              <a:ext cx="833152" cy="2785759"/>
            </a:xfrm>
            <a:prstGeom prst="rect">
              <a:avLst/>
            </a:prstGeom>
            <a:noFill/>
            <a:ln w="76200">
              <a:solidFill>
                <a:srgbClr val="FEF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35C5BD-61D2-4D70-BEA5-96DBF7629C49}"/>
                </a:ext>
              </a:extLst>
            </p:cNvPr>
            <p:cNvSpPr/>
            <p:nvPr/>
          </p:nvSpPr>
          <p:spPr>
            <a:xfrm>
              <a:off x="7616953" y="2916128"/>
              <a:ext cx="825215" cy="2785759"/>
            </a:xfrm>
            <a:prstGeom prst="rect">
              <a:avLst/>
            </a:prstGeom>
            <a:noFill/>
            <a:ln w="76200">
              <a:solidFill>
                <a:srgbClr val="FEF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U-Turn 39">
              <a:extLst>
                <a:ext uri="{FF2B5EF4-FFF2-40B4-BE49-F238E27FC236}">
                  <a16:creationId xmlns:a16="http://schemas.microsoft.com/office/drawing/2014/main" id="{D3871B07-1544-4EC7-A850-38B23B3327EA}"/>
                </a:ext>
              </a:extLst>
            </p:cNvPr>
            <p:cNvSpPr/>
            <p:nvPr/>
          </p:nvSpPr>
          <p:spPr>
            <a:xfrm flipV="1">
              <a:off x="3074184" y="5680012"/>
              <a:ext cx="5155416" cy="644587"/>
            </a:xfrm>
            <a:prstGeom prst="uturnArrow">
              <a:avLst>
                <a:gd name="adj1" fmla="val 31313"/>
                <a:gd name="adj2" fmla="val 25000"/>
                <a:gd name="adj3" fmla="val 30404"/>
                <a:gd name="adj4" fmla="val 35625"/>
                <a:gd name="adj5" fmla="val 100000"/>
              </a:avLst>
            </a:prstGeom>
            <a:solidFill>
              <a:srgbClr val="FEF0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23AD9B-7456-48E5-9B00-CCD5BF428320}"/>
                </a:ext>
              </a:extLst>
            </p:cNvPr>
            <p:cNvSpPr txBox="1"/>
            <p:nvPr/>
          </p:nvSpPr>
          <p:spPr>
            <a:xfrm>
              <a:off x="4527295" y="5889805"/>
              <a:ext cx="1340105" cy="646331"/>
            </a:xfrm>
            <a:prstGeom prst="rect">
              <a:avLst/>
            </a:prstGeom>
            <a:solidFill>
              <a:srgbClr val="FEF03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Standard scaling</a:t>
              </a:r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C212AE9-A7FF-4FD1-AD45-A38737B2CE2B}"/>
              </a:ext>
            </a:extLst>
          </p:cNvPr>
          <p:cNvGrpSpPr/>
          <p:nvPr/>
        </p:nvGrpSpPr>
        <p:grpSpPr>
          <a:xfrm>
            <a:off x="3570537" y="2480890"/>
            <a:ext cx="5682696" cy="3804241"/>
            <a:chOff x="2030506" y="2894255"/>
            <a:chExt cx="5682696" cy="380424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F6DED3F-BD43-4367-91A2-E9861C126935}"/>
                </a:ext>
              </a:extLst>
            </p:cNvPr>
            <p:cNvSpPr/>
            <p:nvPr/>
          </p:nvSpPr>
          <p:spPr>
            <a:xfrm>
              <a:off x="2030506" y="2894255"/>
              <a:ext cx="772863" cy="278575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73C1EA1-96AB-4906-9129-4675610B23D5}"/>
                </a:ext>
              </a:extLst>
            </p:cNvPr>
            <p:cNvSpPr/>
            <p:nvPr/>
          </p:nvSpPr>
          <p:spPr>
            <a:xfrm>
              <a:off x="6911371" y="2916128"/>
              <a:ext cx="801831" cy="278575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row: U-Turn 44">
              <a:extLst>
                <a:ext uri="{FF2B5EF4-FFF2-40B4-BE49-F238E27FC236}">
                  <a16:creationId xmlns:a16="http://schemas.microsoft.com/office/drawing/2014/main" id="{FF401938-182F-4FB8-8B98-4FDB0C911E7E}"/>
                </a:ext>
              </a:extLst>
            </p:cNvPr>
            <p:cNvSpPr/>
            <p:nvPr/>
          </p:nvSpPr>
          <p:spPr>
            <a:xfrm flipV="1">
              <a:off x="2346169" y="5703231"/>
              <a:ext cx="5155416" cy="831560"/>
            </a:xfrm>
            <a:prstGeom prst="uturnArrow">
              <a:avLst>
                <a:gd name="adj1" fmla="val 23424"/>
                <a:gd name="adj2" fmla="val 22847"/>
                <a:gd name="adj3" fmla="val 24502"/>
                <a:gd name="adj4" fmla="val 35625"/>
                <a:gd name="adj5" fmla="val 1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CAE197E-8502-4F06-975D-2E98BBC72AD0}"/>
                </a:ext>
              </a:extLst>
            </p:cNvPr>
            <p:cNvSpPr txBox="1"/>
            <p:nvPr/>
          </p:nvSpPr>
          <p:spPr>
            <a:xfrm>
              <a:off x="4150135" y="6052165"/>
              <a:ext cx="1340105" cy="646331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Binari-zation</a:t>
              </a:r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CFDE27-BD10-4AE8-99E3-DC59516F6843}"/>
              </a:ext>
            </a:extLst>
          </p:cNvPr>
          <p:cNvGrpSpPr/>
          <p:nvPr/>
        </p:nvGrpSpPr>
        <p:grpSpPr>
          <a:xfrm>
            <a:off x="4353448" y="2482355"/>
            <a:ext cx="6461903" cy="4355180"/>
            <a:chOff x="2030506" y="2894255"/>
            <a:chExt cx="6461903" cy="435518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5380F6B-52F5-4124-90CF-150825056D16}"/>
                </a:ext>
              </a:extLst>
            </p:cNvPr>
            <p:cNvSpPr/>
            <p:nvPr/>
          </p:nvSpPr>
          <p:spPr>
            <a:xfrm>
              <a:off x="2030506" y="2894255"/>
              <a:ext cx="802098" cy="2785759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D479F57-F5D4-410C-B586-604AF0ACA971}"/>
                </a:ext>
              </a:extLst>
            </p:cNvPr>
            <p:cNvSpPr/>
            <p:nvPr/>
          </p:nvSpPr>
          <p:spPr>
            <a:xfrm>
              <a:off x="6941515" y="2916128"/>
              <a:ext cx="1550894" cy="2785759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row: U-Turn 49">
              <a:extLst>
                <a:ext uri="{FF2B5EF4-FFF2-40B4-BE49-F238E27FC236}">
                  <a16:creationId xmlns:a16="http://schemas.microsoft.com/office/drawing/2014/main" id="{CD811906-CBE0-45F1-A092-9489296C6FC8}"/>
                </a:ext>
              </a:extLst>
            </p:cNvPr>
            <p:cNvSpPr/>
            <p:nvPr/>
          </p:nvSpPr>
          <p:spPr>
            <a:xfrm flipV="1">
              <a:off x="2325258" y="5680007"/>
              <a:ext cx="5586432" cy="1427170"/>
            </a:xfrm>
            <a:prstGeom prst="uturnArrow">
              <a:avLst>
                <a:gd name="adj1" fmla="val 20645"/>
                <a:gd name="adj2" fmla="val 16999"/>
                <a:gd name="adj3" fmla="val 20625"/>
                <a:gd name="adj4" fmla="val 35625"/>
                <a:gd name="adj5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315F0E2-44D4-43F2-9F68-DD4D38145F8B}"/>
                </a:ext>
              </a:extLst>
            </p:cNvPr>
            <p:cNvSpPr txBox="1"/>
            <p:nvPr/>
          </p:nvSpPr>
          <p:spPr>
            <a:xfrm>
              <a:off x="4737248" y="6603104"/>
              <a:ext cx="1340105" cy="64633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One-hot</a:t>
              </a:r>
            </a:p>
            <a:p>
              <a:pPr algn="ctr"/>
              <a:r>
                <a:rPr lang="en-US" b="1" dirty="0"/>
                <a:t>encoding</a:t>
              </a:r>
            </a:p>
          </p:txBody>
        </p:sp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FF84F7E-3782-4C31-81D7-B78B0600C50B}"/>
              </a:ext>
            </a:extLst>
          </p:cNvPr>
          <p:cNvSpPr/>
          <p:nvPr/>
        </p:nvSpPr>
        <p:spPr>
          <a:xfrm>
            <a:off x="5243348" y="3489073"/>
            <a:ext cx="897684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28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 animBg="1"/>
      <p:bldP spid="33" grpId="0"/>
      <p:bldP spid="34" grpId="0" animBg="1"/>
      <p:bldP spid="35" grpId="0"/>
      <p:bldP spid="5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3: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WHICH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FEATURES</a:t>
            </a:r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YOU SHOULD USE AND IN WHAT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FORM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0822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56EDF1B-1BE9-442C-9B94-C78EBCB384D3}"/>
              </a:ext>
            </a:extLst>
          </p:cNvPr>
          <p:cNvSpPr/>
          <p:nvPr/>
        </p:nvSpPr>
        <p:spPr>
          <a:xfrm>
            <a:off x="4003287" y="4417276"/>
            <a:ext cx="7304048" cy="2190085"/>
          </a:xfrm>
          <a:prstGeom prst="roundRect">
            <a:avLst>
              <a:gd name="adj" fmla="val 8201"/>
            </a:avLst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/>
          <a:p>
            <a:r>
              <a:rPr lang="en-US" dirty="0"/>
              <a:t>Recall…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AED216-DEEE-4067-8048-C30A57E57592}"/>
              </a:ext>
            </a:extLst>
          </p:cNvPr>
          <p:cNvSpPr/>
          <p:nvPr/>
        </p:nvSpPr>
        <p:spPr>
          <a:xfrm rot="5400000">
            <a:off x="1874121" y="4330186"/>
            <a:ext cx="47922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0FD579B-4758-44D1-9ACB-616525BED4AB}"/>
              </a:ext>
            </a:extLst>
          </p:cNvPr>
          <p:cNvSpPr/>
          <p:nvPr/>
        </p:nvSpPr>
        <p:spPr>
          <a:xfrm rot="16200000">
            <a:off x="1744150" y="1848524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3757100-882F-4DD5-80FB-B116BB8B9209}"/>
              </a:ext>
            </a:extLst>
          </p:cNvPr>
          <p:cNvSpPr/>
          <p:nvPr/>
        </p:nvSpPr>
        <p:spPr>
          <a:xfrm rot="16200000">
            <a:off x="2692517" y="1648713"/>
            <a:ext cx="242046" cy="1071976"/>
          </a:xfrm>
          <a:prstGeom prst="rightBrac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CE7712-0FA8-4837-9300-00F490860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097459"/>
              </p:ext>
            </p:extLst>
          </p:nvPr>
        </p:nvGraphicFramePr>
        <p:xfrm>
          <a:off x="900014" y="2358174"/>
          <a:ext cx="2449511" cy="2132612"/>
        </p:xfrm>
        <a:graphic>
          <a:graphicData uri="http://schemas.openxmlformats.org/drawingml/2006/table">
            <a:tbl>
              <a:tblPr/>
              <a:tblGrid>
                <a:gridCol w="558955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93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2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3CF5F96-D7B4-4B11-B595-2F2A3C89BDB1}"/>
              </a:ext>
            </a:extLst>
          </p:cNvPr>
          <p:cNvSpPr txBox="1"/>
          <p:nvPr/>
        </p:nvSpPr>
        <p:spPr>
          <a:xfrm>
            <a:off x="1489411" y="16764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B615A5-7003-46B9-BF5A-42193F8E20CC}"/>
              </a:ext>
            </a:extLst>
          </p:cNvPr>
          <p:cNvSpPr txBox="1"/>
          <p:nvPr/>
        </p:nvSpPr>
        <p:spPr>
          <a:xfrm>
            <a:off x="2249177" y="167640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230D7F2-3DC9-4A7B-866B-D4D1467EAD03}"/>
              </a:ext>
            </a:extLst>
          </p:cNvPr>
          <p:cNvSpPr/>
          <p:nvPr/>
        </p:nvSpPr>
        <p:spPr>
          <a:xfrm rot="16200000">
            <a:off x="1074781" y="1931627"/>
            <a:ext cx="223677" cy="524517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B1E34-26E6-4055-BE0A-48F9B939594D}"/>
              </a:ext>
            </a:extLst>
          </p:cNvPr>
          <p:cNvSpPr txBox="1"/>
          <p:nvPr/>
        </p:nvSpPr>
        <p:spPr>
          <a:xfrm>
            <a:off x="419634" y="167640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54C6DF-F49E-4988-BD2C-49F09026B462}"/>
              </a:ext>
            </a:extLst>
          </p:cNvPr>
          <p:cNvSpPr/>
          <p:nvPr/>
        </p:nvSpPr>
        <p:spPr>
          <a:xfrm>
            <a:off x="829750" y="5028503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a model using features to predict double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mutant fitness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0375" y="1143000"/>
            <a:ext cx="8072025" cy="5349874"/>
          </a:xfrm>
        </p:spPr>
        <p:txBody>
          <a:bodyPr/>
          <a:lstStyle/>
          <a:p>
            <a:r>
              <a:rPr lang="en-US" dirty="0"/>
              <a:t>What features should be included?</a:t>
            </a:r>
          </a:p>
        </p:txBody>
      </p:sp>
      <p:sp>
        <p:nvSpPr>
          <p:cNvPr id="48" name="Arrow: Bent 47">
            <a:extLst>
              <a:ext uri="{FF2B5EF4-FFF2-40B4-BE49-F238E27FC236}">
                <a16:creationId xmlns:a16="http://schemas.microsoft.com/office/drawing/2014/main" id="{BB3CF683-6EA2-4FA1-91BF-DF2B199E1B1E}"/>
              </a:ext>
            </a:extLst>
          </p:cNvPr>
          <p:cNvSpPr/>
          <p:nvPr/>
        </p:nvSpPr>
        <p:spPr>
          <a:xfrm rot="5400000">
            <a:off x="6342359" y="2753522"/>
            <a:ext cx="1536076" cy="1983874"/>
          </a:xfrm>
          <a:prstGeom prst="bentArrow">
            <a:avLst>
              <a:gd name="adj1" fmla="val 25000"/>
              <a:gd name="adj2" fmla="val 25000"/>
              <a:gd name="adj3" fmla="val 14337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5E884E7-27B1-41E7-8519-122178D93B03}"/>
              </a:ext>
            </a:extLst>
          </p:cNvPr>
          <p:cNvSpPr/>
          <p:nvPr/>
        </p:nvSpPr>
        <p:spPr>
          <a:xfrm rot="5400000">
            <a:off x="4674727" y="3674505"/>
            <a:ext cx="816864" cy="810448"/>
          </a:xfrm>
          <a:prstGeom prst="rightArrow">
            <a:avLst>
              <a:gd name="adj1" fmla="val 50000"/>
              <a:gd name="adj2" fmla="val 2359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ACA15D-8F49-4FDA-BED2-259D810546A8}"/>
              </a:ext>
            </a:extLst>
          </p:cNvPr>
          <p:cNvSpPr txBox="1"/>
          <p:nvPr/>
        </p:nvSpPr>
        <p:spPr>
          <a:xfrm>
            <a:off x="5336107" y="3792584"/>
            <a:ext cx="1018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“Raw”</a:t>
            </a:r>
          </a:p>
          <a:p>
            <a:r>
              <a:rPr lang="en-US" dirty="0"/>
              <a:t>features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26A1C7A8-A44C-41CE-AD19-E356D1E3A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387552"/>
              </p:ext>
            </p:extLst>
          </p:nvPr>
        </p:nvGraphicFramePr>
        <p:xfrm>
          <a:off x="4144535" y="4543421"/>
          <a:ext cx="2174872" cy="1894547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40161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Expression levels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3826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42" name="Arrow: Bent 41">
            <a:extLst>
              <a:ext uri="{FF2B5EF4-FFF2-40B4-BE49-F238E27FC236}">
                <a16:creationId xmlns:a16="http://schemas.microsoft.com/office/drawing/2014/main" id="{0006B64D-5CF0-4A71-B9CA-52F29BD673C1}"/>
              </a:ext>
            </a:extLst>
          </p:cNvPr>
          <p:cNvSpPr/>
          <p:nvPr/>
        </p:nvSpPr>
        <p:spPr>
          <a:xfrm rot="5400000">
            <a:off x="7222268" y="1251069"/>
            <a:ext cx="2140558" cy="4333624"/>
          </a:xfrm>
          <a:prstGeom prst="bentArrow">
            <a:avLst>
              <a:gd name="adj1" fmla="val 16922"/>
              <a:gd name="adj2" fmla="val 17099"/>
              <a:gd name="adj3" fmla="val 9424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5">
            <a:extLst>
              <a:ext uri="{FF2B5EF4-FFF2-40B4-BE49-F238E27FC236}">
                <a16:creationId xmlns:a16="http://schemas.microsoft.com/office/drawing/2014/main" id="{67B0DB47-5F10-4BB5-AEF7-FE7C19942609}"/>
              </a:ext>
            </a:extLst>
          </p:cNvPr>
          <p:cNvSpPr/>
          <p:nvPr/>
        </p:nvSpPr>
        <p:spPr>
          <a:xfrm>
            <a:off x="8844585" y="1815700"/>
            <a:ext cx="1802350" cy="1211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Expert knowledge/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literature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DD8DC7-D5BE-41DD-876E-B94F7BD7404C}"/>
              </a:ext>
            </a:extLst>
          </p:cNvPr>
          <p:cNvSpPr txBox="1"/>
          <p:nvPr/>
        </p:nvSpPr>
        <p:spPr>
          <a:xfrm>
            <a:off x="8165588" y="3807700"/>
            <a:ext cx="1133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“Derived”</a:t>
            </a:r>
          </a:p>
          <a:p>
            <a:r>
              <a:rPr lang="en-US" dirty="0"/>
              <a:t>features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495B82C1-CD0B-4F7F-953A-633AF7841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247948"/>
              </p:ext>
            </p:extLst>
          </p:nvPr>
        </p:nvGraphicFramePr>
        <p:xfrm>
          <a:off x="8868935" y="4509064"/>
          <a:ext cx="2174872" cy="1927040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57966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correlation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4295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49" name="Rounded Rectangle 5">
            <a:extLst>
              <a:ext uri="{FF2B5EF4-FFF2-40B4-BE49-F238E27FC236}">
                <a16:creationId xmlns:a16="http://schemas.microsoft.com/office/drawing/2014/main" id="{155C1BA3-BBF2-491C-9870-28B630E9F671}"/>
              </a:ext>
            </a:extLst>
          </p:cNvPr>
          <p:cNvSpPr/>
          <p:nvPr/>
        </p:nvSpPr>
        <p:spPr>
          <a:xfrm>
            <a:off x="6908799" y="2854126"/>
            <a:ext cx="1464314" cy="8390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Trans-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formation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8783D3A-7794-4216-96A7-857E56F00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605382"/>
              </p:ext>
            </p:extLst>
          </p:nvPr>
        </p:nvGraphicFramePr>
        <p:xfrm>
          <a:off x="6506735" y="4542113"/>
          <a:ext cx="2174872" cy="1893993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30606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Log10(expr level)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3674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3886200" y="1676400"/>
            <a:ext cx="2671336" cy="2105101"/>
            <a:chOff x="4923265" y="1676400"/>
            <a:chExt cx="2671336" cy="2105101"/>
          </a:xfrm>
        </p:grpSpPr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43A057B1-4559-48C2-B189-DECF8ACD478E}"/>
                </a:ext>
              </a:extLst>
            </p:cNvPr>
            <p:cNvSpPr/>
            <p:nvPr/>
          </p:nvSpPr>
          <p:spPr>
            <a:xfrm>
              <a:off x="4923265" y="1676400"/>
              <a:ext cx="2671336" cy="21051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E.g. transcriptome</a:t>
              </a:r>
            </a:p>
          </p:txBody>
        </p:sp>
        <p:sp>
          <p:nvSpPr>
            <p:cNvPr id="28" name="Flowchart: Card 27">
              <a:extLst>
                <a:ext uri="{FF2B5EF4-FFF2-40B4-BE49-F238E27FC236}">
                  <a16:creationId xmlns:a16="http://schemas.microsoft.com/office/drawing/2014/main" id="{40DC4E2B-A157-4E8E-8C10-C6D092AE648F}"/>
                </a:ext>
              </a:extLst>
            </p:cNvPr>
            <p:cNvSpPr/>
            <p:nvPr/>
          </p:nvSpPr>
          <p:spPr>
            <a:xfrm>
              <a:off x="5334000" y="21259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29" name="Flowchart: Card 28">
              <a:extLst>
                <a:ext uri="{FF2B5EF4-FFF2-40B4-BE49-F238E27FC236}">
                  <a16:creationId xmlns:a16="http://schemas.microsoft.com/office/drawing/2014/main" id="{9D8FEA66-5F31-4FA9-99A5-67728067D64E}"/>
                </a:ext>
              </a:extLst>
            </p:cNvPr>
            <p:cNvSpPr/>
            <p:nvPr/>
          </p:nvSpPr>
          <p:spPr>
            <a:xfrm>
              <a:off x="5486400" y="22783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0" name="Flowchart: Card 29">
              <a:extLst>
                <a:ext uri="{FF2B5EF4-FFF2-40B4-BE49-F238E27FC236}">
                  <a16:creationId xmlns:a16="http://schemas.microsoft.com/office/drawing/2014/main" id="{FDE2A6D4-B3AA-44CD-8517-A69D49F532C8}"/>
                </a:ext>
              </a:extLst>
            </p:cNvPr>
            <p:cNvSpPr/>
            <p:nvPr/>
          </p:nvSpPr>
          <p:spPr>
            <a:xfrm>
              <a:off x="5638800" y="24307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1" name="Flowchart: Card 30">
              <a:extLst>
                <a:ext uri="{FF2B5EF4-FFF2-40B4-BE49-F238E27FC236}">
                  <a16:creationId xmlns:a16="http://schemas.microsoft.com/office/drawing/2014/main" id="{E04D5A6C-CF81-4038-A10C-147194CB1C19}"/>
                </a:ext>
              </a:extLst>
            </p:cNvPr>
            <p:cNvSpPr/>
            <p:nvPr/>
          </p:nvSpPr>
          <p:spPr>
            <a:xfrm>
              <a:off x="5791200" y="25831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2" name="Flowchart: Card 31">
              <a:extLst>
                <a:ext uri="{FF2B5EF4-FFF2-40B4-BE49-F238E27FC236}">
                  <a16:creationId xmlns:a16="http://schemas.microsoft.com/office/drawing/2014/main" id="{A7835E5A-B340-4F57-84A8-354822295E39}"/>
                </a:ext>
              </a:extLst>
            </p:cNvPr>
            <p:cNvSpPr/>
            <p:nvPr/>
          </p:nvSpPr>
          <p:spPr>
            <a:xfrm>
              <a:off x="5943600" y="27355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3" name="Flowchart: Card 32">
              <a:extLst>
                <a:ext uri="{FF2B5EF4-FFF2-40B4-BE49-F238E27FC236}">
                  <a16:creationId xmlns:a16="http://schemas.microsoft.com/office/drawing/2014/main" id="{BC1E0263-CAD9-472B-8AD3-A3B5D8927B1E}"/>
                </a:ext>
              </a:extLst>
            </p:cNvPr>
            <p:cNvSpPr/>
            <p:nvPr/>
          </p:nvSpPr>
          <p:spPr>
            <a:xfrm>
              <a:off x="6096000" y="28879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4" name="Flowchart: Card 33">
              <a:extLst>
                <a:ext uri="{FF2B5EF4-FFF2-40B4-BE49-F238E27FC236}">
                  <a16:creationId xmlns:a16="http://schemas.microsoft.com/office/drawing/2014/main" id="{F3E23EDB-B9F8-4688-B3CA-72DEEABD088A}"/>
                </a:ext>
              </a:extLst>
            </p:cNvPr>
            <p:cNvSpPr/>
            <p:nvPr/>
          </p:nvSpPr>
          <p:spPr>
            <a:xfrm>
              <a:off x="6248400" y="30403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75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" grpId="0" build="p"/>
      <p:bldP spid="48" grpId="0" animBg="1"/>
      <p:bldP spid="35" grpId="0" animBg="1"/>
      <p:bldP spid="36" grpId="0"/>
      <p:bldP spid="42" grpId="0" animBg="1"/>
      <p:bldP spid="41" grpId="0" animBg="1"/>
      <p:bldP spid="43" grpId="0"/>
      <p:bldP spid="4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Ok, we have tones of features, should we just use all of them?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How to select features?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2285117" y="2159235"/>
            <a:ext cx="2373468" cy="78953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NO!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59E3A7-9C28-462D-B027-E8D53AF374E6}"/>
              </a:ext>
            </a:extLst>
          </p:cNvPr>
          <p:cNvSpPr/>
          <p:nvPr/>
        </p:nvSpPr>
        <p:spPr>
          <a:xfrm>
            <a:off x="1165709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Most features are not relevant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2457CEA-59CF-40D3-A03B-FC83957DC7F7}"/>
              </a:ext>
            </a:extLst>
          </p:cNvPr>
          <p:cNvSpPr/>
          <p:nvPr/>
        </p:nvSpPr>
        <p:spPr>
          <a:xfrm>
            <a:off x="2595944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Some features are redundant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000DFF2-091C-4AC1-81C1-F9E262E6D222}"/>
              </a:ext>
            </a:extLst>
          </p:cNvPr>
          <p:cNvSpPr/>
          <p:nvPr/>
        </p:nvSpPr>
        <p:spPr>
          <a:xfrm>
            <a:off x="1165709" y="5105400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More features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9105258-028B-4041-849A-AFEA383D3FF9}"/>
              </a:ext>
            </a:extLst>
          </p:cNvPr>
          <p:cNvSpPr/>
          <p:nvPr/>
        </p:nvSpPr>
        <p:spPr>
          <a:xfrm>
            <a:off x="2595944" y="5114907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More </a:t>
            </a:r>
            <a:r>
              <a:rPr lang="en-US" sz="2000" dirty="0" err="1"/>
              <a:t>compli-cated</a:t>
            </a:r>
            <a:r>
              <a:rPr lang="en-US" sz="2000" dirty="0"/>
              <a:t> models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43FCCF2-B78E-4168-AC62-ACD050FD1860}"/>
              </a:ext>
            </a:extLst>
          </p:cNvPr>
          <p:cNvSpPr/>
          <p:nvPr/>
        </p:nvSpPr>
        <p:spPr>
          <a:xfrm>
            <a:off x="4044133" y="5114906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Harder to figure out how it works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8A8BF2A-340E-4B3A-A104-CC92EFE5849B}"/>
              </a:ext>
            </a:extLst>
          </p:cNvPr>
          <p:cNvSpPr/>
          <p:nvPr/>
        </p:nvSpPr>
        <p:spPr>
          <a:xfrm>
            <a:off x="2401217" y="5339717"/>
            <a:ext cx="2078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59DCE17-7173-4B98-935C-08FDC24E58CD}"/>
              </a:ext>
            </a:extLst>
          </p:cNvPr>
          <p:cNvSpPr/>
          <p:nvPr/>
        </p:nvSpPr>
        <p:spPr>
          <a:xfrm>
            <a:off x="3836304" y="5339717"/>
            <a:ext cx="2078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BE7B432-5EB1-4F43-BD41-1071A1099A9F}"/>
              </a:ext>
            </a:extLst>
          </p:cNvPr>
          <p:cNvSpPr/>
          <p:nvPr/>
        </p:nvSpPr>
        <p:spPr>
          <a:xfrm>
            <a:off x="4044132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Making prediction with noise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27E7165-33A8-4AC2-877B-855DB953A904}"/>
              </a:ext>
            </a:extLst>
          </p:cNvPr>
          <p:cNvSpPr/>
          <p:nvPr/>
        </p:nvSpPr>
        <p:spPr>
          <a:xfrm>
            <a:off x="6249105" y="1981200"/>
            <a:ext cx="2285296" cy="1796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Those with strongest relationships with the labels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23E3A78-0D79-417A-89B1-2DC19745E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142"/>
              </p:ext>
            </p:extLst>
          </p:nvPr>
        </p:nvGraphicFramePr>
        <p:xfrm>
          <a:off x="8696857" y="2040832"/>
          <a:ext cx="2739129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3043">
                  <a:extLst>
                    <a:ext uri="{9D8B030D-6E8A-4147-A177-3AD203B41FA5}">
                      <a16:colId xmlns:a16="http://schemas.microsoft.com/office/drawing/2014/main" val="3489721690"/>
                    </a:ext>
                  </a:extLst>
                </a:gridCol>
                <a:gridCol w="912416">
                  <a:extLst>
                    <a:ext uri="{9D8B030D-6E8A-4147-A177-3AD203B41FA5}">
                      <a16:colId xmlns:a16="http://schemas.microsoft.com/office/drawing/2014/main" val="2029658941"/>
                    </a:ext>
                  </a:extLst>
                </a:gridCol>
                <a:gridCol w="913670">
                  <a:extLst>
                    <a:ext uri="{9D8B030D-6E8A-4147-A177-3AD203B41FA5}">
                      <a16:colId xmlns:a16="http://schemas.microsoft.com/office/drawing/2014/main" val="4135359820"/>
                    </a:ext>
                  </a:extLst>
                </a:gridCol>
              </a:tblGrid>
              <a:tr h="477503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With</a:t>
                      </a:r>
                      <a:r>
                        <a:rPr lang="en-US" sz="1600" dirty="0"/>
                        <a:t> domain 1</a:t>
                      </a:r>
                    </a:p>
                  </a:txBody>
                  <a:tcPr marL="0" marR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Without</a:t>
                      </a:r>
                      <a:r>
                        <a:rPr lang="en-US" sz="1600" dirty="0"/>
                        <a:t> domain 1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731973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In</a:t>
                      </a:r>
                    </a:p>
                    <a:p>
                      <a:pPr algn="ctr"/>
                      <a:r>
                        <a:rPr lang="en-US" sz="1600" dirty="0"/>
                        <a:t>PWY A</a:t>
                      </a: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43210650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Not in </a:t>
                      </a:r>
                      <a:r>
                        <a:rPr lang="en-US" sz="1600" dirty="0"/>
                        <a:t>PWY A</a:t>
                      </a:r>
                    </a:p>
                  </a:txBody>
                  <a:tcPr marL="0" marR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30,000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098216650"/>
                  </a:ext>
                </a:extLst>
              </a:tr>
            </a:tbl>
          </a:graphicData>
        </a:graphic>
      </p:graphicFrame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8EC105A-2F50-4BA8-B52B-F63CD7A4F88E}"/>
              </a:ext>
            </a:extLst>
          </p:cNvPr>
          <p:cNvSpPr/>
          <p:nvPr/>
        </p:nvSpPr>
        <p:spPr>
          <a:xfrm>
            <a:off x="6249105" y="4038600"/>
            <a:ext cx="2285296" cy="1796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Those with “high importance” in the model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02F87C7-7115-462C-B81D-F9930F4EA821}"/>
              </a:ext>
            </a:extLst>
          </p:cNvPr>
          <p:cNvSpPr/>
          <p:nvPr/>
        </p:nvSpPr>
        <p:spPr>
          <a:xfrm>
            <a:off x="8696857" y="4038600"/>
            <a:ext cx="2285296" cy="17969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Generated by most ML algorithms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76D3F2-DF4E-4ED6-868E-F74A0A7F6A99}"/>
              </a:ext>
            </a:extLst>
          </p:cNvPr>
          <p:cNvSpPr/>
          <p:nvPr/>
        </p:nvSpPr>
        <p:spPr>
          <a:xfrm>
            <a:off x="6284176" y="5925499"/>
            <a:ext cx="5501424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https://machinelearningmastery.com/an-introduction-to-feature-selection/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196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428923D4-6970-447F-B15D-A815340A8B98}"/>
              </a:ext>
            </a:extLst>
          </p:cNvPr>
          <p:cNvGraphicFramePr>
            <a:graphicFrameLocks/>
          </p:cNvGraphicFramePr>
          <p:nvPr/>
        </p:nvGraphicFramePr>
        <p:xfrm>
          <a:off x="3669692" y="1763846"/>
          <a:ext cx="4052888" cy="403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066800"/>
            <a:ext cx="9601200" cy="685800"/>
          </a:xfrm>
        </p:spPr>
        <p:txBody>
          <a:bodyPr/>
          <a:lstStyle/>
          <a:p>
            <a:r>
              <a:rPr lang="en-US" dirty="0"/>
              <a:t>How the algorithm work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42511CE-7C4E-4403-81E0-BC184350D37B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1752600"/>
          <a:ext cx="3168609" cy="3910471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Label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Herbivory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root transcript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474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46927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7937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58040C-07CF-4BEA-BD4C-D2099F2D2784}"/>
              </a:ext>
            </a:extLst>
          </p:cNvPr>
          <p:cNvCxnSpPr>
            <a:cxnSpLocks/>
          </p:cNvCxnSpPr>
          <p:nvPr/>
        </p:nvCxnSpPr>
        <p:spPr>
          <a:xfrm flipH="1">
            <a:off x="4988560" y="1752600"/>
            <a:ext cx="533400" cy="3505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57CE7F4D-88A0-431D-8EDE-07E0CD0F9345}"/>
              </a:ext>
            </a:extLst>
          </p:cNvPr>
          <p:cNvSpPr/>
          <p:nvPr/>
        </p:nvSpPr>
        <p:spPr>
          <a:xfrm>
            <a:off x="3593384" y="5808931"/>
            <a:ext cx="1275320" cy="920347"/>
          </a:xfrm>
          <a:prstGeom prst="wedgeRoundRectCallout">
            <a:avLst>
              <a:gd name="adj1" fmla="val 58973"/>
              <a:gd name="adj2" fmla="val -12131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Linear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decision boundary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BB79049-37E5-4A70-AA8A-7CE07F0DEB56}"/>
              </a:ext>
            </a:extLst>
          </p:cNvPr>
          <p:cNvSpPr/>
          <p:nvPr/>
        </p:nvSpPr>
        <p:spPr>
          <a:xfrm>
            <a:off x="4378960" y="2971800"/>
            <a:ext cx="3200400" cy="1922731"/>
          </a:xfrm>
          <a:custGeom>
            <a:avLst/>
            <a:gdLst>
              <a:gd name="connsiteX0" fmla="*/ 3025324 w 3025324"/>
              <a:gd name="connsiteY0" fmla="*/ 0 h 1994171"/>
              <a:gd name="connsiteX1" fmla="*/ 21 w 3025324"/>
              <a:gd name="connsiteY1" fmla="*/ 359924 h 1994171"/>
              <a:gd name="connsiteX2" fmla="*/ 2986413 w 3025324"/>
              <a:gd name="connsiteY2" fmla="*/ 1994171 h 199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5324" h="1994171">
                <a:moveTo>
                  <a:pt x="3025324" y="0"/>
                </a:moveTo>
                <a:cubicBezTo>
                  <a:pt x="1515915" y="13781"/>
                  <a:pt x="6506" y="27562"/>
                  <a:pt x="21" y="359924"/>
                </a:cubicBezTo>
                <a:cubicBezTo>
                  <a:pt x="-6464" y="692286"/>
                  <a:pt x="1489974" y="1343228"/>
                  <a:pt x="2986413" y="1994171"/>
                </a:cubicBezTo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6B56321C-6B59-46B5-8DB7-B2DE027E734D}"/>
              </a:ext>
            </a:extLst>
          </p:cNvPr>
          <p:cNvSpPr/>
          <p:nvPr/>
        </p:nvSpPr>
        <p:spPr>
          <a:xfrm>
            <a:off x="6681672" y="5756409"/>
            <a:ext cx="1580120" cy="972869"/>
          </a:xfrm>
          <a:prstGeom prst="wedgeRoundRectCallout">
            <a:avLst>
              <a:gd name="adj1" fmla="val -21676"/>
              <a:gd name="adj2" fmla="val -14989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Non-linear decision boundary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935505" y="1936690"/>
            <a:ext cx="2795240" cy="1873310"/>
            <a:chOff x="7935505" y="1936690"/>
            <a:chExt cx="2795240" cy="18733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87383E7-E131-466B-AE24-2A158D8E9A8D}"/>
                </a:ext>
              </a:extLst>
            </p:cNvPr>
            <p:cNvGrpSpPr/>
            <p:nvPr/>
          </p:nvGrpSpPr>
          <p:grpSpPr>
            <a:xfrm>
              <a:off x="8762844" y="1936690"/>
              <a:ext cx="1088521" cy="1873310"/>
              <a:chOff x="9666539" y="1555690"/>
              <a:chExt cx="1088521" cy="1671489"/>
            </a:xfrm>
          </p:grpSpPr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69AD09D0-7634-4D09-B1EE-744730FF06A2}"/>
                  </a:ext>
                </a:extLst>
              </p:cNvPr>
              <p:cNvSpPr/>
              <p:nvPr/>
            </p:nvSpPr>
            <p:spPr>
              <a:xfrm rot="7200000">
                <a:off x="8994914" y="2227315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C0138D3B-CBE1-427E-AB78-28171523BEA5}"/>
                  </a:ext>
                </a:extLst>
              </p:cNvPr>
              <p:cNvSpPr/>
              <p:nvPr/>
            </p:nvSpPr>
            <p:spPr>
              <a:xfrm rot="14400000" flipH="1">
                <a:off x="9755197" y="2227316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2F68FB-F453-4D1C-9B0F-6BA876C300EE}"/>
                </a:ext>
              </a:extLst>
            </p:cNvPr>
            <p:cNvSpPr txBox="1"/>
            <p:nvPr/>
          </p:nvSpPr>
          <p:spPr>
            <a:xfrm>
              <a:off x="7935505" y="3062699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≥102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3910CE-2CAC-4B02-84E7-40F1693FEEF0}"/>
                </a:ext>
              </a:extLst>
            </p:cNvPr>
            <p:cNvSpPr txBox="1"/>
            <p:nvPr/>
          </p:nvSpPr>
          <p:spPr>
            <a:xfrm>
              <a:off x="10026706" y="3062699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&lt;102</a:t>
              </a:r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AA019C6-40E4-4A11-970D-FD149FDAAF14}"/>
              </a:ext>
            </a:extLst>
          </p:cNvPr>
          <p:cNvSpPr/>
          <p:nvPr/>
        </p:nvSpPr>
        <p:spPr>
          <a:xfrm>
            <a:off x="7653510" y="3704735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genes:0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4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893481" y="4154842"/>
            <a:ext cx="2795240" cy="1873310"/>
            <a:chOff x="8893481" y="4154842"/>
            <a:chExt cx="2795240" cy="187331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F4DDC25-E02E-4FAD-A237-49304797738A}"/>
                </a:ext>
              </a:extLst>
            </p:cNvPr>
            <p:cNvGrpSpPr/>
            <p:nvPr/>
          </p:nvGrpSpPr>
          <p:grpSpPr>
            <a:xfrm>
              <a:off x="9720820" y="4154842"/>
              <a:ext cx="1088521" cy="1873310"/>
              <a:chOff x="9666539" y="1555690"/>
              <a:chExt cx="1088521" cy="1671489"/>
            </a:xfrm>
          </p:grpSpPr>
          <p:sp>
            <p:nvSpPr>
              <p:cNvPr id="47" name="Arrow: Right 46">
                <a:extLst>
                  <a:ext uri="{FF2B5EF4-FFF2-40B4-BE49-F238E27FC236}">
                    <a16:creationId xmlns:a16="http://schemas.microsoft.com/office/drawing/2014/main" id="{2AB6C12E-8EC2-4F1D-91B6-9F0647863A7B}"/>
                  </a:ext>
                </a:extLst>
              </p:cNvPr>
              <p:cNvSpPr/>
              <p:nvPr/>
            </p:nvSpPr>
            <p:spPr>
              <a:xfrm rot="7200000">
                <a:off x="8994914" y="2227315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C0825689-6CCD-4A0B-963F-6BA26446615E}"/>
                  </a:ext>
                </a:extLst>
              </p:cNvPr>
              <p:cNvSpPr/>
              <p:nvPr/>
            </p:nvSpPr>
            <p:spPr>
              <a:xfrm rot="14400000" flipH="1">
                <a:off x="9755197" y="2227316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AC8FE0-9C67-413B-AA67-D7658495BBA1}"/>
                </a:ext>
              </a:extLst>
            </p:cNvPr>
            <p:cNvSpPr txBox="1"/>
            <p:nvPr/>
          </p:nvSpPr>
          <p:spPr>
            <a:xfrm>
              <a:off x="8893481" y="5280851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≥300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BF1362-C80C-4213-B357-4BA38EB9A60A}"/>
                </a:ext>
              </a:extLst>
            </p:cNvPr>
            <p:cNvSpPr txBox="1"/>
            <p:nvPr/>
          </p:nvSpPr>
          <p:spPr>
            <a:xfrm>
              <a:off x="10984682" y="5280851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&lt;300</a:t>
              </a: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034B68C-9B38-4BAF-B136-66D285C52066}"/>
              </a:ext>
            </a:extLst>
          </p:cNvPr>
          <p:cNvSpPr/>
          <p:nvPr/>
        </p:nvSpPr>
        <p:spPr>
          <a:xfrm>
            <a:off x="9479707" y="3692668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7D87716-2422-4311-9F5D-829969BC686B}"/>
              </a:ext>
            </a:extLst>
          </p:cNvPr>
          <p:cNvSpPr/>
          <p:nvPr/>
        </p:nvSpPr>
        <p:spPr>
          <a:xfrm>
            <a:off x="8613203" y="5926602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genes:1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0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193A1A8-0B15-4593-A360-3911EF3AEA83}"/>
              </a:ext>
            </a:extLst>
          </p:cNvPr>
          <p:cNvSpPr/>
          <p:nvPr/>
        </p:nvSpPr>
        <p:spPr>
          <a:xfrm>
            <a:off x="10439400" y="5914535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genes:3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89B21E-0F6E-49E4-9662-A2E3BBA98DAF}"/>
              </a:ext>
            </a:extLst>
          </p:cNvPr>
          <p:cNvSpPr txBox="1"/>
          <p:nvPr/>
        </p:nvSpPr>
        <p:spPr>
          <a:xfrm>
            <a:off x="4823500" y="5819423"/>
            <a:ext cx="191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76F66"/>
                </a:solidFill>
              </a:rPr>
              <a:t>Support vector machine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E107113-0CC4-4E36-8101-D67EF408EF24}"/>
              </a:ext>
            </a:extLst>
          </p:cNvPr>
          <p:cNvSpPr txBox="1"/>
          <p:nvPr/>
        </p:nvSpPr>
        <p:spPr>
          <a:xfrm>
            <a:off x="7543729" y="106680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6F66"/>
                </a:solidFill>
              </a:rPr>
              <a:t>Decision tree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A86376-D0CD-44CD-89CC-B9B48C326F6E}"/>
              </a:ext>
            </a:extLst>
          </p:cNvPr>
          <p:cNvSpPr/>
          <p:nvPr/>
        </p:nvSpPr>
        <p:spPr>
          <a:xfrm>
            <a:off x="8545105" y="1524000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5</a:t>
            </a:r>
          </a:p>
        </p:txBody>
      </p:sp>
      <p:sp>
        <p:nvSpPr>
          <p:cNvPr id="32" name="Flowchart: Decision 31">
            <a:extLst>
              <a:ext uri="{FF2B5EF4-FFF2-40B4-BE49-F238E27FC236}">
                <a16:creationId xmlns:a16="http://schemas.microsoft.com/office/drawing/2014/main" id="{D483B5A0-2CE6-4D7D-BD1B-ED7FAE679065}"/>
              </a:ext>
            </a:extLst>
          </p:cNvPr>
          <p:cNvSpPr/>
          <p:nvPr/>
        </p:nvSpPr>
        <p:spPr>
          <a:xfrm>
            <a:off x="8370786" y="2286000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shoot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E831D5BD-7DA8-4142-B4C3-BF18DE926CB6}"/>
              </a:ext>
            </a:extLst>
          </p:cNvPr>
          <p:cNvSpPr/>
          <p:nvPr/>
        </p:nvSpPr>
        <p:spPr>
          <a:xfrm>
            <a:off x="9328762" y="4504152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Herbivory root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</p:spTree>
    <p:extLst>
      <p:ext uri="{BB962C8B-B14F-4D97-AF65-F5344CB8AC3E}">
        <p14:creationId xmlns:p14="http://schemas.microsoft.com/office/powerpoint/2010/main" val="393362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P spid="30" grpId="0" animBg="1"/>
      <p:bldP spid="28" grpId="0" animBg="1"/>
      <p:bldP spid="33" grpId="0" animBg="1"/>
      <p:bldP spid="44" grpId="0" animBg="1"/>
      <p:bldP spid="45" grpId="0" animBg="1"/>
      <p:bldP spid="52" grpId="0" animBg="1"/>
      <p:bldP spid="53" grpId="0" animBg="1"/>
      <p:bldP spid="56" grpId="0"/>
      <p:bldP spid="58" grpId="0"/>
      <p:bldP spid="34" grpId="0" animBg="1"/>
      <p:bldP spid="32" grpId="0" animBg="1"/>
      <p:bldP spid="3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Process of feature engineering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22DC55-7B18-4138-9BE3-36147075C52E}"/>
              </a:ext>
            </a:extLst>
          </p:cNvPr>
          <p:cNvSpPr/>
          <p:nvPr/>
        </p:nvSpPr>
        <p:spPr>
          <a:xfrm>
            <a:off x="608761" y="2117638"/>
            <a:ext cx="1153861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Training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40374A-5546-4D56-904D-3F7E5EBBC049}"/>
              </a:ext>
            </a:extLst>
          </p:cNvPr>
          <p:cNvSpPr/>
          <p:nvPr/>
        </p:nvSpPr>
        <p:spPr>
          <a:xfrm>
            <a:off x="1797574" y="231855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6DBEBA-524A-4F63-83D6-170776C8C571}"/>
              </a:ext>
            </a:extLst>
          </p:cNvPr>
          <p:cNvSpPr/>
          <p:nvPr/>
        </p:nvSpPr>
        <p:spPr>
          <a:xfrm>
            <a:off x="9906000" y="2145165"/>
            <a:ext cx="1153861" cy="13113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b="1" i="1" dirty="0"/>
              <a:t>FINAL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51D917D-B037-4733-BD7B-C152EF457393}"/>
              </a:ext>
            </a:extLst>
          </p:cNvPr>
          <p:cNvSpPr/>
          <p:nvPr/>
        </p:nvSpPr>
        <p:spPr>
          <a:xfrm>
            <a:off x="2418277" y="2117637"/>
            <a:ext cx="1153861" cy="13113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Inter-</a:t>
            </a:r>
          </a:p>
          <a:p>
            <a:pPr algn="ctr"/>
            <a:r>
              <a:rPr lang="en-US" sz="2000" b="1" i="1" dirty="0"/>
              <a:t>mediate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BD9BC63-6F99-43A6-83C1-4CED95B6AC7D}"/>
              </a:ext>
            </a:extLst>
          </p:cNvPr>
          <p:cNvSpPr/>
          <p:nvPr/>
        </p:nvSpPr>
        <p:spPr>
          <a:xfrm>
            <a:off x="3626374" y="231855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D1C497E-E614-45FE-B38E-ED50104D10A4}"/>
              </a:ext>
            </a:extLst>
          </p:cNvPr>
          <p:cNvSpPr/>
          <p:nvPr/>
        </p:nvSpPr>
        <p:spPr>
          <a:xfrm>
            <a:off x="4247077" y="2117637"/>
            <a:ext cx="1467923" cy="1311363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Measures of</a:t>
            </a:r>
          </a:p>
          <a:p>
            <a:pPr algn="ctr"/>
            <a:r>
              <a:rPr lang="en-US" sz="2000" b="1" i="1" dirty="0"/>
              <a:t>feature</a:t>
            </a:r>
          </a:p>
          <a:p>
            <a:pPr algn="ctr"/>
            <a:r>
              <a:rPr lang="en-US" sz="2000" b="1" i="1" dirty="0"/>
              <a:t>importance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09E0D3-E491-4F84-9980-ED7237D2A983}"/>
              </a:ext>
            </a:extLst>
          </p:cNvPr>
          <p:cNvSpPr txBox="1"/>
          <p:nvPr/>
        </p:nvSpPr>
        <p:spPr>
          <a:xfrm>
            <a:off x="1853631" y="2057687"/>
            <a:ext cx="49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</a:t>
            </a:r>
          </a:p>
        </p:txBody>
      </p:sp>
      <p:sp>
        <p:nvSpPr>
          <p:cNvPr id="40" name="Arrow: Bent 39">
            <a:extLst>
              <a:ext uri="{FF2B5EF4-FFF2-40B4-BE49-F238E27FC236}">
                <a16:creationId xmlns:a16="http://schemas.microsoft.com/office/drawing/2014/main" id="{94A48B31-5CB9-48BC-A50F-37E6D785E3AF}"/>
              </a:ext>
            </a:extLst>
          </p:cNvPr>
          <p:cNvSpPr/>
          <p:nvPr/>
        </p:nvSpPr>
        <p:spPr>
          <a:xfrm flipV="1">
            <a:off x="4724400" y="3429000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Bent 41">
            <a:extLst>
              <a:ext uri="{FF2B5EF4-FFF2-40B4-BE49-F238E27FC236}">
                <a16:creationId xmlns:a16="http://schemas.microsoft.com/office/drawing/2014/main" id="{242C312F-D5E8-4693-A761-8DBB94A8DB6E}"/>
              </a:ext>
            </a:extLst>
          </p:cNvPr>
          <p:cNvSpPr/>
          <p:nvPr/>
        </p:nvSpPr>
        <p:spPr>
          <a:xfrm flipV="1">
            <a:off x="1015694" y="3429000"/>
            <a:ext cx="5004106" cy="1600200"/>
          </a:xfrm>
          <a:prstGeom prst="bentArrow">
            <a:avLst>
              <a:gd name="adj1" fmla="val 26523"/>
              <a:gd name="adj2" fmla="val 21824"/>
              <a:gd name="adj3" fmla="val 18619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EEC48FB-503D-44DE-8D54-289BD9A30396}"/>
              </a:ext>
            </a:extLst>
          </p:cNvPr>
          <p:cNvSpPr/>
          <p:nvPr/>
        </p:nvSpPr>
        <p:spPr>
          <a:xfrm>
            <a:off x="6018201" y="4038600"/>
            <a:ext cx="1153861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Modified</a:t>
            </a:r>
          </a:p>
          <a:p>
            <a:pPr algn="ctr"/>
            <a:r>
              <a:rPr lang="en-US" sz="2000" b="1" i="1" dirty="0"/>
              <a:t>Training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56F8DE5-0CD7-45F9-8E18-450E0A5F4EC8}"/>
              </a:ext>
            </a:extLst>
          </p:cNvPr>
          <p:cNvSpPr/>
          <p:nvPr/>
        </p:nvSpPr>
        <p:spPr>
          <a:xfrm rot="20700000">
            <a:off x="7228578" y="3732704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BFA7A16-AE8B-491C-AD29-233ADE7439A0}"/>
              </a:ext>
            </a:extLst>
          </p:cNvPr>
          <p:cNvSpPr/>
          <p:nvPr/>
        </p:nvSpPr>
        <p:spPr>
          <a:xfrm rot="20700000">
            <a:off x="7870732" y="3558950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C737BAF-73B6-4A0E-80AD-A04FAF740D6F}"/>
              </a:ext>
            </a:extLst>
          </p:cNvPr>
          <p:cNvSpPr/>
          <p:nvPr/>
        </p:nvSpPr>
        <p:spPr>
          <a:xfrm rot="20700000">
            <a:off x="8502659" y="3385196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3FDF554-DC82-4B72-BBE3-2CC399C700A3}"/>
              </a:ext>
            </a:extLst>
          </p:cNvPr>
          <p:cNvSpPr/>
          <p:nvPr/>
        </p:nvSpPr>
        <p:spPr>
          <a:xfrm rot="20700000">
            <a:off x="9173420" y="315969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1F19F4-2201-4AE1-96D0-6D5E67160ECB}"/>
              </a:ext>
            </a:extLst>
          </p:cNvPr>
          <p:cNvSpPr txBox="1"/>
          <p:nvPr/>
        </p:nvSpPr>
        <p:spPr>
          <a:xfrm>
            <a:off x="3517747" y="4074413"/>
            <a:ext cx="154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</a:t>
            </a:r>
          </a:p>
        </p:txBody>
      </p:sp>
    </p:spTree>
    <p:extLst>
      <p:ext uri="{BB962C8B-B14F-4D97-AF65-F5344CB8AC3E}">
        <p14:creationId xmlns:p14="http://schemas.microsoft.com/office/powerpoint/2010/main" val="3744513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Model/algorithm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07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4: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WHICH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00B050"/>
                </a:solidFill>
              </a:rPr>
              <a:t>ALGORITHMs/</a:t>
            </a:r>
            <a:endParaRPr lang="en-US" sz="60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PARAMETERS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TO USE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13523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eval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4b: Model evaluation</a:t>
            </a:r>
          </a:p>
        </p:txBody>
      </p: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96B9696-6CCB-4722-A7F2-51D46FF11D11}"/>
              </a:ext>
            </a:extLst>
          </p:cNvPr>
          <p:cNvGraphicFramePr>
            <a:graphicFrameLocks noGrp="1"/>
          </p:cNvGraphicFramePr>
          <p:nvPr/>
        </p:nvGraphicFramePr>
        <p:xfrm>
          <a:off x="640361" y="1158568"/>
          <a:ext cx="2330409" cy="3910471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474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46927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7937"/>
                  </a:ext>
                </a:extLst>
              </a:tr>
            </a:tbl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3124200" y="1749765"/>
            <a:ext cx="946332" cy="4574835"/>
            <a:chOff x="3733800" y="1720737"/>
            <a:chExt cx="946332" cy="4574835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495800" y="1862700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4312920" y="589057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33800" y="1720737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400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62040" y="592624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4314372" y="496862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314372" y="542960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312920" y="4046670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312920" y="450764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4312920" y="3585693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314372" y="266373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4314372" y="3124716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4312920" y="1741785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312920" y="2202762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4018493" y="2151882"/>
              <a:ext cx="0" cy="368781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: Rounded Corners 63">
            <a:extLst>
              <a:ext uri="{FF2B5EF4-FFF2-40B4-BE49-F238E27FC236}">
                <a16:creationId xmlns:a16="http://schemas.microsoft.com/office/drawing/2014/main" id="{7D9E7CBA-7CFB-494B-8751-3198161C41C2}"/>
              </a:ext>
            </a:extLst>
          </p:cNvPr>
          <p:cNvSpPr/>
          <p:nvPr/>
        </p:nvSpPr>
        <p:spPr>
          <a:xfrm>
            <a:off x="457028" y="5177328"/>
            <a:ext cx="2656755" cy="154978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74625"/>
            <a:r>
              <a:rPr lang="en-US" sz="2000" b="1" i="1" u="sng" dirty="0">
                <a:solidFill>
                  <a:schemeClr val="bg1"/>
                </a:solidFill>
              </a:rPr>
              <a:t>Model:</a:t>
            </a:r>
            <a:r>
              <a:rPr lang="en-US" sz="2000" dirty="0">
                <a:solidFill>
                  <a:schemeClr val="bg1"/>
                </a:solidFill>
              </a:rPr>
              <a:t> Control shoot transcript level is predictive of PWY A membership</a:t>
            </a:r>
            <a:endParaRPr lang="en-US" sz="2000" b="1" i="1" u="sng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43471" y="2687603"/>
            <a:ext cx="1204729" cy="1563648"/>
            <a:chOff x="4174946" y="2667000"/>
            <a:chExt cx="1204729" cy="1563648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174946" y="3542151"/>
              <a:ext cx="1159054" cy="0"/>
            </a:xfrm>
            <a:prstGeom prst="line">
              <a:avLst/>
            </a:prstGeom>
            <a:ln>
              <a:solidFill>
                <a:srgbClr val="04304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105400" y="3276600"/>
              <a:ext cx="0" cy="23237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105400" y="3585693"/>
              <a:ext cx="0" cy="22430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814538" y="2667000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Not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A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10224" y="3861316"/>
              <a:ext cx="569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Is A</a:t>
              </a:r>
            </a:p>
          </p:txBody>
        </p:sp>
      </p:grp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34B3508-B638-4C8D-AFAA-C7E89C56F9C8}"/>
              </a:ext>
            </a:extLst>
          </p:cNvPr>
          <p:cNvGraphicFramePr>
            <a:graphicFrameLocks noGrp="1"/>
          </p:cNvGraphicFramePr>
          <p:nvPr/>
        </p:nvGraphicFramePr>
        <p:xfrm>
          <a:off x="8663945" y="106670"/>
          <a:ext cx="2548495" cy="1854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9699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71435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71435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7143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83%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71435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41" name="Chart 40"/>
          <p:cNvGraphicFramePr>
            <a:graphicFrameLocks/>
          </p:cNvGraphicFramePr>
          <p:nvPr/>
        </p:nvGraphicFramePr>
        <p:xfrm>
          <a:off x="7305710" y="2335700"/>
          <a:ext cx="4533419" cy="4047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 flipH="1">
            <a:off x="7394160" y="1693876"/>
            <a:ext cx="211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positive rate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398248" y="1806029"/>
            <a:ext cx="197758" cy="7251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flipH="1">
            <a:off x="9904609" y="1980751"/>
            <a:ext cx="243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negative rate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10656708" y="1778005"/>
            <a:ext cx="152400" cy="24433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flipH="1">
            <a:off x="7386206" y="6357779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False negative rate (1 - True negative rate)</a:t>
            </a:r>
          </a:p>
        </p:txBody>
      </p:sp>
      <p:sp>
        <p:nvSpPr>
          <p:cNvPr id="40" name="TextBox 39"/>
          <p:cNvSpPr txBox="1"/>
          <p:nvPr/>
        </p:nvSpPr>
        <p:spPr>
          <a:xfrm rot="16200000" flipH="1">
            <a:off x="6020085" y="4118097"/>
            <a:ext cx="219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True positive rate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8687727" y="2343447"/>
            <a:ext cx="3142857" cy="134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902061" y="2663739"/>
            <a:ext cx="941283" cy="3209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713209" y="5064889"/>
            <a:ext cx="172097" cy="922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870217" y="5891857"/>
            <a:ext cx="401423" cy="97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7902061" y="2548188"/>
            <a:ext cx="3552747" cy="33246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7" name="Ink 66"/>
              <p14:cNvContentPartPr/>
              <p14:nvPr/>
            </p14:nvContentPartPr>
            <p14:xfrm>
              <a:off x="7825526" y="2447640"/>
              <a:ext cx="3684960" cy="34516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09686" y="2383920"/>
                <a:ext cx="3716640" cy="357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/>
          <p:cNvGrpSpPr/>
          <p:nvPr/>
        </p:nvGrpSpPr>
        <p:grpSpPr>
          <a:xfrm>
            <a:off x="7965926" y="2578320"/>
            <a:ext cx="3604320" cy="3256200"/>
            <a:chOff x="7285320" y="2578320"/>
            <a:chExt cx="3604320" cy="325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9" name="Ink 68"/>
                <p14:cNvContentPartPr/>
                <p14:nvPr/>
              </p14:nvContentPartPr>
              <p14:xfrm>
                <a:off x="7285320" y="2578320"/>
                <a:ext cx="3604320" cy="325620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76320" y="2492640"/>
                  <a:ext cx="3636720" cy="34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1" name="Ink 70"/>
                <p14:cNvContentPartPr/>
                <p14:nvPr/>
              </p14:nvContentPartPr>
              <p14:xfrm>
                <a:off x="8472600" y="3453840"/>
                <a:ext cx="2195640" cy="212940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55680" y="3378960"/>
                  <a:ext cx="2233080" cy="227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3" name="Ink 72"/>
              <p14:cNvContentPartPr/>
              <p14:nvPr/>
            </p14:nvContentPartPr>
            <p14:xfrm>
              <a:off x="7863326" y="2486520"/>
              <a:ext cx="3617640" cy="33987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45326" y="2406600"/>
                <a:ext cx="3659400" cy="357876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TextBox 73"/>
          <p:cNvSpPr txBox="1"/>
          <p:nvPr/>
        </p:nvSpPr>
        <p:spPr>
          <a:xfrm>
            <a:off x="3530848" y="1066800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Real</a:t>
            </a:r>
          </a:p>
          <a:p>
            <a:pPr algn="ctr"/>
            <a:r>
              <a:rPr lang="en-US" b="1" dirty="0"/>
              <a:t>data</a:t>
            </a:r>
          </a:p>
        </p:txBody>
      </p:sp>
      <p:grpSp>
        <p:nvGrpSpPr>
          <p:cNvPr id="107" name="Group 106"/>
          <p:cNvGrpSpPr/>
          <p:nvPr/>
        </p:nvGrpSpPr>
        <p:grpSpPr>
          <a:xfrm>
            <a:off x="4820286" y="1066800"/>
            <a:ext cx="969838" cy="5632311"/>
            <a:chOff x="4820286" y="1066800"/>
            <a:chExt cx="969838" cy="5632311"/>
          </a:xfrm>
        </p:grpSpPr>
        <p:sp>
          <p:nvSpPr>
            <p:cNvPr id="75" name="TextBox 74"/>
            <p:cNvSpPr txBox="1"/>
            <p:nvPr/>
          </p:nvSpPr>
          <p:spPr>
            <a:xfrm>
              <a:off x="4820286" y="1066800"/>
              <a:ext cx="969838" cy="5632311"/>
            </a:xfrm>
            <a:prstGeom prst="rect">
              <a:avLst/>
            </a:prstGeom>
            <a:solidFill>
              <a:srgbClr val="FFFF00">
                <a:alpha val="75000"/>
              </a:srgb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/>
                <a:t>Random</a:t>
              </a:r>
            </a:p>
            <a:p>
              <a:pPr algn="ctr"/>
              <a:r>
                <a:rPr lang="en-US" b="1" dirty="0"/>
                <a:t>data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 </a:t>
              </a: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5311184" y="1909714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5128304" y="59375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1" name="Oval 80"/>
            <p:cNvSpPr/>
            <p:nvPr/>
          </p:nvSpPr>
          <p:spPr>
            <a:xfrm>
              <a:off x="5128304" y="5015638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5128304" y="5476615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5128304" y="409368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5128304" y="2239943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5128304" y="363270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5128304" y="2710753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5128304" y="317173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5128304" y="178879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5128304" y="455466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891069" y="1066800"/>
            <a:ext cx="966931" cy="5632311"/>
            <a:chOff x="5891069" y="1066800"/>
            <a:chExt cx="966931" cy="5632311"/>
          </a:xfrm>
        </p:grpSpPr>
        <p:sp>
          <p:nvSpPr>
            <p:cNvPr id="106" name="TextBox 105"/>
            <p:cNvSpPr txBox="1"/>
            <p:nvPr/>
          </p:nvSpPr>
          <p:spPr>
            <a:xfrm>
              <a:off x="5891069" y="1066800"/>
              <a:ext cx="966931" cy="563231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Perfect</a:t>
              </a:r>
            </a:p>
            <a:p>
              <a:pPr algn="ctr"/>
              <a:r>
                <a:rPr lang="en-US" b="1" dirty="0"/>
                <a:t>data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 </a:t>
              </a: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6360303" y="1926944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177423" y="595482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6178875" y="5032868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6177488" y="361472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98" name="Oval 97"/>
            <p:cNvSpPr/>
            <p:nvPr/>
          </p:nvSpPr>
          <p:spPr>
            <a:xfrm>
              <a:off x="6177423" y="411091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99" name="Oval 98"/>
            <p:cNvSpPr/>
            <p:nvPr/>
          </p:nvSpPr>
          <p:spPr>
            <a:xfrm>
              <a:off x="6177423" y="45718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0" name="Oval 99"/>
            <p:cNvSpPr/>
            <p:nvPr/>
          </p:nvSpPr>
          <p:spPr>
            <a:xfrm>
              <a:off x="6177423" y="54664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1" name="Oval 100"/>
            <p:cNvSpPr/>
            <p:nvPr/>
          </p:nvSpPr>
          <p:spPr>
            <a:xfrm>
              <a:off x="6178875" y="2727983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02" name="Oval 101"/>
            <p:cNvSpPr/>
            <p:nvPr/>
          </p:nvSpPr>
          <p:spPr>
            <a:xfrm>
              <a:off x="6178875" y="318896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6177423" y="180602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04" name="Oval 103"/>
            <p:cNvSpPr/>
            <p:nvPr/>
          </p:nvSpPr>
          <p:spPr>
            <a:xfrm>
              <a:off x="6177423" y="2267006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676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" grpId="0">
        <p:bldAsOne/>
      </p:bldGraphic>
      <p:bldP spid="7" grpId="0"/>
      <p:bldP spid="32" grpId="0"/>
      <p:bldP spid="38" grpId="0"/>
      <p:bldP spid="40" grpId="0"/>
      <p:bldP spid="42" grpId="0" animBg="1"/>
      <p:bldP spid="43" grpId="0" animBg="1"/>
      <p:bldP spid="45" grpId="0" animBg="1"/>
      <p:bldP spid="46" grpId="0" animBg="1"/>
      <p:bldP spid="7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 Model application/interpretation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34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6BBC07-E8CE-43BC-95D1-2D70BAC89093}"/>
              </a:ext>
            </a:extLst>
          </p:cNvPr>
          <p:cNvSpPr/>
          <p:nvPr/>
        </p:nvSpPr>
        <p:spPr>
          <a:xfrm>
            <a:off x="9436608" y="1675418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91F0E667-4112-4A6B-88ED-C85A2F3EA002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0198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3" name="Arrow: Right 25">
            <a:extLst>
              <a:ext uri="{FF2B5EF4-FFF2-40B4-BE49-F238E27FC236}">
                <a16:creationId xmlns:a16="http://schemas.microsoft.com/office/drawing/2014/main" id="{B341D175-654A-462E-B5A9-E848F2F06580}"/>
              </a:ext>
            </a:extLst>
          </p:cNvPr>
          <p:cNvSpPr/>
          <p:nvPr/>
        </p:nvSpPr>
        <p:spPr>
          <a:xfrm>
            <a:off x="9174788" y="3096479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4" name="Arrow: Right 26">
            <a:extLst>
              <a:ext uri="{FF2B5EF4-FFF2-40B4-BE49-F238E27FC236}">
                <a16:creationId xmlns:a16="http://schemas.microsoft.com/office/drawing/2014/main" id="{F2C0FEA3-6F65-40B5-841C-10C8202DE61B}"/>
              </a:ext>
            </a:extLst>
          </p:cNvPr>
          <p:cNvSpPr/>
          <p:nvPr/>
        </p:nvSpPr>
        <p:spPr>
          <a:xfrm rot="5400000">
            <a:off x="10192354" y="3307396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F0E3383C-4B27-4CE3-84E1-459E5ADB15AB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8081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6" name="Rectangle 45">
            <a:extLst>
              <a:ext uri="{FF2B5EF4-FFF2-40B4-BE49-F238E27FC236}">
                <a16:creationId xmlns:a16="http://schemas.microsoft.com/office/drawing/2014/main" id="{9F63A451-EC72-4D6B-A036-2D39255B2EDD}"/>
              </a:ext>
            </a:extLst>
          </p:cNvPr>
          <p:cNvSpPr/>
          <p:nvPr/>
        </p:nvSpPr>
        <p:spPr>
          <a:xfrm>
            <a:off x="9436608" y="5218623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654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15A1-21DB-4175-8636-A7279DBBD69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Workshop schedule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6CDB6-0F69-4C19-923F-91753DA3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A98BD0-2C9C-40E5-981C-A8DE8FB17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69042"/>
              </p:ext>
            </p:extLst>
          </p:nvPr>
        </p:nvGraphicFramePr>
        <p:xfrm>
          <a:off x="609600" y="1093667"/>
          <a:ext cx="10972800" cy="573893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77019163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9803802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4097923606"/>
                    </a:ext>
                  </a:extLst>
                </a:gridCol>
              </a:tblGrid>
              <a:tr h="350281">
                <a:tc>
                  <a:txBody>
                    <a:bodyPr/>
                    <a:lstStyle/>
                    <a:p>
                      <a:r>
                        <a:rPr lang="en-US" sz="2400" dirty="0"/>
                        <a:t>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544437"/>
                  </a:ext>
                </a:extLst>
              </a:tr>
              <a:tr h="516803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 is machine learning (ML) and why?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40037"/>
                  </a:ext>
                </a:extLst>
              </a:tr>
              <a:tr h="516803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Part A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ML workflow revisited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685321"/>
                  </a:ext>
                </a:extLst>
              </a:tr>
              <a:tr h="516803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Step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Define ML problem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17637"/>
                  </a:ext>
                </a:extLst>
              </a:tr>
              <a:tr h="630506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Step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Conduct exploratory data analysis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167394"/>
                  </a:ext>
                </a:extLst>
              </a:tr>
              <a:tr h="516803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Step 3/4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Split training/testing data and engineer features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197965"/>
                  </a:ext>
                </a:extLst>
              </a:tr>
              <a:tr h="516803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Step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Select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382097"/>
                  </a:ext>
                </a:extLst>
              </a:tr>
              <a:tr h="516803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Step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Repeat 2~5 to get the optimal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835349"/>
                  </a:ext>
                </a:extLst>
              </a:tr>
              <a:tr h="516803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Step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Evaluate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925592"/>
                  </a:ext>
                </a:extLst>
              </a:tr>
              <a:tr h="516803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Step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Interpret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976785"/>
                  </a:ext>
                </a:extLst>
              </a:tr>
              <a:tr h="516803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Wrap-up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 you have done today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4539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9207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5: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HOW TO APPLY MODELS TO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009999"/>
                </a:solidFill>
              </a:rPr>
              <a:t>NEW CASES</a:t>
            </a:r>
            <a:r>
              <a:rPr lang="en-US" sz="6000" dirty="0">
                <a:solidFill>
                  <a:srgbClr val="009999"/>
                </a:solidFill>
              </a:rPr>
              <a:t> </a:t>
            </a:r>
            <a:r>
              <a:rPr lang="en-US" sz="6000" dirty="0">
                <a:solidFill>
                  <a:schemeClr val="bg1"/>
                </a:solidFill>
              </a:rPr>
              <a:t>AND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FF5050"/>
                </a:solidFill>
              </a:rPr>
              <a:t>MAKE SENSE </a:t>
            </a:r>
            <a:r>
              <a:rPr lang="en-US" sz="6000" dirty="0">
                <a:solidFill>
                  <a:schemeClr val="bg1"/>
                </a:solidFill>
              </a:rPr>
              <a:t>OF THE PREDICTIONS</a:t>
            </a:r>
            <a:endParaRPr lang="en-US" sz="9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13588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Evaluate how well the model work with the </a:t>
            </a:r>
            <a:r>
              <a:rPr lang="en-US" i="1" dirty="0">
                <a:solidFill>
                  <a:srgbClr val="00B050"/>
                </a:solidFill>
              </a:rPr>
              <a:t>independent, testing data</a:t>
            </a:r>
            <a:endParaRPr lang="en-US" i="1" u="sng" dirty="0">
              <a:solidFill>
                <a:srgbClr val="00B050"/>
              </a:solidFill>
            </a:endParaRP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351909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15736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393477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179381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399" y="3934770"/>
            <a:ext cx="1371599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02037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8368009" y="346247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88BAE8-CAB6-4BC7-883A-C944D8F0D895}"/>
              </a:ext>
            </a:extLst>
          </p:cNvPr>
          <p:cNvSpPr/>
          <p:nvPr/>
        </p:nvSpPr>
        <p:spPr>
          <a:xfrm>
            <a:off x="3064150" y="5394237"/>
            <a:ext cx="1199916" cy="131136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New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C848B23E-9567-41A7-8A61-886F4BBE6177}"/>
              </a:ext>
            </a:extLst>
          </p:cNvPr>
          <p:cNvSpPr/>
          <p:nvPr/>
        </p:nvSpPr>
        <p:spPr>
          <a:xfrm flipV="1">
            <a:off x="7848600" y="3297555"/>
            <a:ext cx="990600" cy="2920899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A687C95-895F-4180-9BB4-4FD69446E9BF}"/>
              </a:ext>
            </a:extLst>
          </p:cNvPr>
          <p:cNvSpPr/>
          <p:nvPr/>
        </p:nvSpPr>
        <p:spPr>
          <a:xfrm>
            <a:off x="4267200" y="5628072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64066" y="1981200"/>
            <a:ext cx="4498934" cy="1436133"/>
            <a:chOff x="3197266" y="1780230"/>
            <a:chExt cx="4498934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430276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C8B9A7B-10E8-4172-ACD0-77000FCB0F23}"/>
              </a:ext>
            </a:extLst>
          </p:cNvPr>
          <p:cNvSpPr/>
          <p:nvPr/>
        </p:nvSpPr>
        <p:spPr>
          <a:xfrm>
            <a:off x="9296400" y="5394237"/>
            <a:ext cx="1371600" cy="131136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Predictions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053DC3-B34F-4795-9DE6-1F2DAE7474E0}"/>
              </a:ext>
            </a:extLst>
          </p:cNvPr>
          <p:cNvSpPr txBox="1"/>
          <p:nvPr/>
        </p:nvSpPr>
        <p:spPr>
          <a:xfrm>
            <a:off x="6548747" y="520255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49858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  <p:bldP spid="29" grpId="0" animBg="1"/>
      <p:bldP spid="32" grpId="0" animBg="1"/>
      <p:bldP spid="33" grpId="0" animBg="1"/>
      <p:bldP spid="3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E157-AAC3-4EE8-9745-009FD3CF0A8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Discussion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11DBD-7B91-4F6F-B986-31677AD4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49FEFB-7533-4D88-B8DA-13FA96A033A3}"/>
              </a:ext>
            </a:extLst>
          </p:cNvPr>
          <p:cNvSpPr/>
          <p:nvPr/>
        </p:nvSpPr>
        <p:spPr>
          <a:xfrm>
            <a:off x="606017" y="1488140"/>
            <a:ext cx="3508784" cy="4687645"/>
          </a:xfrm>
          <a:prstGeom prst="roundRect">
            <a:avLst>
              <a:gd name="adj" fmla="val 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hangingPunct="0">
              <a:spcBef>
                <a:spcPct val="20000"/>
              </a:spcBef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Reflection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(2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Think about how you may answer this: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do you perceive as the challenges for you to adopt ML?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A8980B-D200-4FEB-8CA1-F3C999B70352}"/>
              </a:ext>
            </a:extLst>
          </p:cNvPr>
          <p:cNvSpPr/>
          <p:nvPr/>
        </p:nvSpPr>
        <p:spPr>
          <a:xfrm>
            <a:off x="4341607" y="1484554"/>
            <a:ext cx="3508786" cy="4687645"/>
          </a:xfrm>
          <a:prstGeom prst="roundRect">
            <a:avLst>
              <a:gd name="adj" fmla="val 10229"/>
            </a:avLst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Groups of 3-5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(8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Share within your group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The challenges you face.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resources will be useful for you to meet the challenges?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029652-1C59-4263-9EF9-4A1DA55A6CA0}"/>
              </a:ext>
            </a:extLst>
          </p:cNvPr>
          <p:cNvSpPr/>
          <p:nvPr/>
        </p:nvSpPr>
        <p:spPr>
          <a:xfrm>
            <a:off x="8077200" y="1484554"/>
            <a:ext cx="3508786" cy="4687645"/>
          </a:xfrm>
          <a:prstGeom prst="roundRect">
            <a:avLst>
              <a:gd name="adj" fmla="val 9922"/>
            </a:avLst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Whole workshop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(10 min)</a:t>
            </a:r>
          </a:p>
          <a:p>
            <a:pPr lvl="0" eaLnBrk="0" hangingPunct="0">
              <a:spcBef>
                <a:spcPct val="20000"/>
              </a:spcBef>
            </a:pPr>
            <a:endParaRPr lang="en-US" sz="2800" b="1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Report back!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15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Interpretation</a:t>
            </a:r>
            <a:endParaRPr lang="en-US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BACC93D-60AD-4FD3-B7DE-F059A3191E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2240590"/>
              </p:ext>
            </p:extLst>
          </p:nvPr>
        </p:nvGraphicFramePr>
        <p:xfrm>
          <a:off x="762108" y="1752600"/>
          <a:ext cx="4052888" cy="403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1C6805-7345-46B2-9BF8-9CB928AC8C0B}"/>
              </a:ext>
            </a:extLst>
          </p:cNvPr>
          <p:cNvCxnSpPr>
            <a:cxnSpLocks/>
          </p:cNvCxnSpPr>
          <p:nvPr/>
        </p:nvCxnSpPr>
        <p:spPr>
          <a:xfrm flipH="1">
            <a:off x="2080976" y="1741354"/>
            <a:ext cx="533400" cy="3505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84BB94A-A974-4AA5-BE42-01AA784D7D9D}"/>
              </a:ext>
            </a:extLst>
          </p:cNvPr>
          <p:cNvSpPr/>
          <p:nvPr/>
        </p:nvSpPr>
        <p:spPr>
          <a:xfrm>
            <a:off x="685800" y="5797685"/>
            <a:ext cx="1275320" cy="761975"/>
          </a:xfrm>
          <a:prstGeom prst="wedgeRoundRectCallout">
            <a:avLst>
              <a:gd name="adj1" fmla="val 58973"/>
              <a:gd name="adj2" fmla="val -12131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Decision boundary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FB3452-C90A-4BC2-9E61-371BD127FF6C}"/>
              </a:ext>
            </a:extLst>
          </p:cNvPr>
          <p:cNvSpPr/>
          <p:nvPr/>
        </p:nvSpPr>
        <p:spPr>
          <a:xfrm>
            <a:off x="1471376" y="2960554"/>
            <a:ext cx="3200400" cy="1922731"/>
          </a:xfrm>
          <a:custGeom>
            <a:avLst/>
            <a:gdLst>
              <a:gd name="connsiteX0" fmla="*/ 3025324 w 3025324"/>
              <a:gd name="connsiteY0" fmla="*/ 0 h 1994171"/>
              <a:gd name="connsiteX1" fmla="*/ 21 w 3025324"/>
              <a:gd name="connsiteY1" fmla="*/ 359924 h 1994171"/>
              <a:gd name="connsiteX2" fmla="*/ 2986413 w 3025324"/>
              <a:gd name="connsiteY2" fmla="*/ 1994171 h 199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5324" h="1994171">
                <a:moveTo>
                  <a:pt x="3025324" y="0"/>
                </a:moveTo>
                <a:cubicBezTo>
                  <a:pt x="1515915" y="13781"/>
                  <a:pt x="6506" y="27562"/>
                  <a:pt x="21" y="359924"/>
                </a:cubicBezTo>
                <a:cubicBezTo>
                  <a:pt x="-6464" y="692286"/>
                  <a:pt x="1489974" y="1343228"/>
                  <a:pt x="2986413" y="1994171"/>
                </a:cubicBezTo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8AD03AC-33A7-4CA1-97A5-9859EEB500E9}"/>
              </a:ext>
            </a:extLst>
          </p:cNvPr>
          <p:cNvSpPr/>
          <p:nvPr/>
        </p:nvSpPr>
        <p:spPr>
          <a:xfrm>
            <a:off x="3774088" y="5745163"/>
            <a:ext cx="1580120" cy="972869"/>
          </a:xfrm>
          <a:prstGeom prst="wedgeRoundRectCallout">
            <a:avLst>
              <a:gd name="adj1" fmla="val -21676"/>
              <a:gd name="adj2" fmla="val -14989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Non-linear decision boundary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5180FF-0C27-49B0-A374-C4065EC84750}"/>
              </a:ext>
            </a:extLst>
          </p:cNvPr>
          <p:cNvGrpSpPr/>
          <p:nvPr/>
        </p:nvGrpSpPr>
        <p:grpSpPr>
          <a:xfrm>
            <a:off x="6553115" y="1925444"/>
            <a:ext cx="1088521" cy="1873310"/>
            <a:chOff x="9666539" y="1555690"/>
            <a:chExt cx="1088521" cy="1671489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E435013-069D-45AD-A351-01CED093415C}"/>
                </a:ext>
              </a:extLst>
            </p:cNvPr>
            <p:cNvSpPr/>
            <p:nvPr/>
          </p:nvSpPr>
          <p:spPr>
            <a:xfrm rot="7200000">
              <a:off x="8994914" y="2227315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D5470EE4-EC47-43ED-B22F-C9FB5A91707E}"/>
                </a:ext>
              </a:extLst>
            </p:cNvPr>
            <p:cNvSpPr/>
            <p:nvPr/>
          </p:nvSpPr>
          <p:spPr>
            <a:xfrm rot="14400000" flipH="1">
              <a:off x="9755197" y="2227316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C8D28EEB-769E-489C-BB03-DB6088242DED}"/>
              </a:ext>
            </a:extLst>
          </p:cNvPr>
          <p:cNvSpPr/>
          <p:nvPr/>
        </p:nvSpPr>
        <p:spPr>
          <a:xfrm>
            <a:off x="6161057" y="2274754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shoot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3BB01A-8DE0-4E60-B778-7F3D9EADD944}"/>
              </a:ext>
            </a:extLst>
          </p:cNvPr>
          <p:cNvSpPr/>
          <p:nvPr/>
        </p:nvSpPr>
        <p:spPr>
          <a:xfrm>
            <a:off x="6335376" y="1512754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C803BF-3EAA-4650-BA76-C04A818FE3B7}"/>
              </a:ext>
            </a:extLst>
          </p:cNvPr>
          <p:cNvSpPr txBox="1"/>
          <p:nvPr/>
        </p:nvSpPr>
        <p:spPr>
          <a:xfrm>
            <a:off x="5725776" y="305145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≥102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E97C37-948C-4627-82F5-CB20D9C5DB59}"/>
              </a:ext>
            </a:extLst>
          </p:cNvPr>
          <p:cNvSpPr txBox="1"/>
          <p:nvPr/>
        </p:nvSpPr>
        <p:spPr>
          <a:xfrm>
            <a:off x="7816977" y="305145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&lt;102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FF99419-87C7-44E8-BB91-809FE862D022}"/>
              </a:ext>
            </a:extLst>
          </p:cNvPr>
          <p:cNvSpPr/>
          <p:nvPr/>
        </p:nvSpPr>
        <p:spPr>
          <a:xfrm>
            <a:off x="5443781" y="3693489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genes:0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4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C85AE4-2DED-4C50-A213-E5FB5A9BB6A1}"/>
              </a:ext>
            </a:extLst>
          </p:cNvPr>
          <p:cNvGrpSpPr/>
          <p:nvPr/>
        </p:nvGrpSpPr>
        <p:grpSpPr>
          <a:xfrm>
            <a:off x="7511091" y="4143596"/>
            <a:ext cx="1088521" cy="1873310"/>
            <a:chOff x="9666539" y="1555690"/>
            <a:chExt cx="1088521" cy="1671489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9C91E188-C9E1-47C0-972E-D8D8C9290B02}"/>
                </a:ext>
              </a:extLst>
            </p:cNvPr>
            <p:cNvSpPr/>
            <p:nvPr/>
          </p:nvSpPr>
          <p:spPr>
            <a:xfrm rot="7200000">
              <a:off x="8994914" y="2227315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E1BBBD8-9014-4CF3-9CE3-866B8CBE14D3}"/>
                </a:ext>
              </a:extLst>
            </p:cNvPr>
            <p:cNvSpPr/>
            <p:nvPr/>
          </p:nvSpPr>
          <p:spPr>
            <a:xfrm rot="14400000" flipH="1">
              <a:off x="9755197" y="2227316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6DE901A9-288B-4046-AB8D-6E76E9B35406}"/>
              </a:ext>
            </a:extLst>
          </p:cNvPr>
          <p:cNvSpPr/>
          <p:nvPr/>
        </p:nvSpPr>
        <p:spPr>
          <a:xfrm>
            <a:off x="7119033" y="4492906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Herbivory root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CFF95C-FB7A-4340-8F54-FCDB3B78DD9E}"/>
              </a:ext>
            </a:extLst>
          </p:cNvPr>
          <p:cNvSpPr txBox="1"/>
          <p:nvPr/>
        </p:nvSpPr>
        <p:spPr>
          <a:xfrm>
            <a:off x="6683752" y="526960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≥300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CDBD36-0AAF-445F-AFA0-02FD7D67EC1E}"/>
              </a:ext>
            </a:extLst>
          </p:cNvPr>
          <p:cNvSpPr txBox="1"/>
          <p:nvPr/>
        </p:nvSpPr>
        <p:spPr>
          <a:xfrm>
            <a:off x="8774953" y="526960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&lt;300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8840377-5994-4DD3-B98A-80EFBF31AE91}"/>
              </a:ext>
            </a:extLst>
          </p:cNvPr>
          <p:cNvSpPr/>
          <p:nvPr/>
        </p:nvSpPr>
        <p:spPr>
          <a:xfrm>
            <a:off x="7269978" y="3681422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CDEC63C-E28B-4303-87F4-DF9EAB5C093A}"/>
              </a:ext>
            </a:extLst>
          </p:cNvPr>
          <p:cNvSpPr/>
          <p:nvPr/>
        </p:nvSpPr>
        <p:spPr>
          <a:xfrm>
            <a:off x="6403474" y="5915356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genes:1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0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D5F8CF6-2908-4CFC-AFA3-B4CCFDC1F7E0}"/>
              </a:ext>
            </a:extLst>
          </p:cNvPr>
          <p:cNvSpPr/>
          <p:nvPr/>
        </p:nvSpPr>
        <p:spPr>
          <a:xfrm>
            <a:off x="8229671" y="5903289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genes:3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405324-D697-4119-9FF4-550624443B9D}"/>
              </a:ext>
            </a:extLst>
          </p:cNvPr>
          <p:cNvSpPr txBox="1"/>
          <p:nvPr/>
        </p:nvSpPr>
        <p:spPr>
          <a:xfrm>
            <a:off x="1915916" y="5808177"/>
            <a:ext cx="191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76F66"/>
                </a:solidFill>
              </a:rPr>
              <a:t>Support vector machine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60F7DE-4A12-4F00-8761-DDB12F96A972}"/>
              </a:ext>
            </a:extLst>
          </p:cNvPr>
          <p:cNvSpPr txBox="1"/>
          <p:nvPr/>
        </p:nvSpPr>
        <p:spPr>
          <a:xfrm>
            <a:off x="5334000" y="118540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6F66"/>
                </a:solidFill>
              </a:rPr>
              <a:t>Decision tree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ACF4E-1EFD-47AE-B6B8-B6D166338447}"/>
              </a:ext>
            </a:extLst>
          </p:cNvPr>
          <p:cNvSpPr txBox="1"/>
          <p:nvPr/>
        </p:nvSpPr>
        <p:spPr>
          <a:xfrm>
            <a:off x="8478954" y="1467904"/>
            <a:ext cx="2670924" cy="203132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control shoot ≥102:</a:t>
            </a:r>
          </a:p>
          <a:p>
            <a:r>
              <a:rPr lang="en-US" dirty="0">
                <a:solidFill>
                  <a:schemeClr val="bg1"/>
                </a:solidFill>
              </a:rPr>
              <a:t>    then not A</a:t>
            </a:r>
          </a:p>
          <a:p>
            <a:r>
              <a:rPr lang="en-US" dirty="0">
                <a:solidFill>
                  <a:schemeClr val="bg1"/>
                </a:solidFill>
              </a:rPr>
              <a:t>else:</a:t>
            </a:r>
          </a:p>
          <a:p>
            <a:r>
              <a:rPr lang="en-US" dirty="0">
                <a:solidFill>
                  <a:schemeClr val="bg1"/>
                </a:solidFill>
              </a:rPr>
              <a:t>    if herbivory root ≥300:</a:t>
            </a:r>
          </a:p>
          <a:p>
            <a:r>
              <a:rPr lang="en-US" dirty="0">
                <a:solidFill>
                  <a:schemeClr val="bg1"/>
                </a:solidFill>
              </a:rPr>
              <a:t>        then A</a:t>
            </a:r>
          </a:p>
          <a:p>
            <a:r>
              <a:rPr lang="en-US" dirty="0">
                <a:solidFill>
                  <a:schemeClr val="bg1"/>
                </a:solidFill>
              </a:rPr>
              <a:t>    else:</a:t>
            </a:r>
          </a:p>
          <a:p>
            <a:r>
              <a:rPr lang="en-US" dirty="0">
                <a:solidFill>
                  <a:schemeClr val="bg1"/>
                </a:solidFill>
              </a:rPr>
              <a:t>        75% chance 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41A459-C989-44AD-860E-20FF27EDDF4B}"/>
              </a:ext>
            </a:extLst>
          </p:cNvPr>
          <p:cNvSpPr txBox="1"/>
          <p:nvPr/>
        </p:nvSpPr>
        <p:spPr>
          <a:xfrm>
            <a:off x="2972773" y="1730862"/>
            <a:ext cx="1890261" cy="92333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Umm…. What??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A6A333-4728-4286-B102-B791DC39D9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954" y="3693489"/>
            <a:ext cx="2376830" cy="30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1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 animBg="1"/>
      <p:bldP spid="11" grpId="0" animBg="1"/>
      <p:bldP spid="12" grpId="0" animBg="1"/>
      <p:bldP spid="30" grpId="0"/>
      <p:bldP spid="32" grpId="0" animBg="1"/>
      <p:bldP spid="3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4627-A56C-4193-8618-E8DC5EBF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B8B71-908B-443E-B0C2-74D940139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381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9FB0B4-20A7-4BF8-A250-158FCDEA868A}"/>
              </a:ext>
            </a:extLst>
          </p:cNvPr>
          <p:cNvSpPr/>
          <p:nvPr/>
        </p:nvSpPr>
        <p:spPr>
          <a:xfrm>
            <a:off x="8077201" y="1676400"/>
            <a:ext cx="3322597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well do </a:t>
            </a:r>
            <a:r>
              <a:rPr lang="en-US" sz="2400" b="1" dirty="0">
                <a:solidFill>
                  <a:srgbClr val="FFFF00"/>
                </a:solidFill>
              </a:rPr>
              <a:t>clusters correspond to </a:t>
            </a:r>
            <a:r>
              <a:rPr lang="en-US" sz="2400" dirty="0"/>
              <a:t>GM and SM genes?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0B0161-1D82-43CE-95C3-688D200D0A9E}"/>
              </a:ext>
            </a:extLst>
          </p:cNvPr>
          <p:cNvSpPr/>
          <p:nvPr/>
        </p:nvSpPr>
        <p:spPr>
          <a:xfrm>
            <a:off x="8077200" y="3352800"/>
            <a:ext cx="3322598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can we classify genes into </a:t>
            </a:r>
            <a:r>
              <a:rPr lang="en-US" sz="2400" b="1" dirty="0">
                <a:solidFill>
                  <a:srgbClr val="FFFF00"/>
                </a:solidFill>
              </a:rPr>
              <a:t>GM and SM classes</a:t>
            </a:r>
            <a:r>
              <a:rPr lang="en-US" sz="2400" dirty="0"/>
              <a:t>?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B7ABB98-2B4A-4B82-8ECA-E3ED602D92D0}"/>
              </a:ext>
            </a:extLst>
          </p:cNvPr>
          <p:cNvSpPr/>
          <p:nvPr/>
        </p:nvSpPr>
        <p:spPr>
          <a:xfrm>
            <a:off x="8077200" y="5055827"/>
            <a:ext cx="3322598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can we predict  </a:t>
            </a:r>
            <a:r>
              <a:rPr lang="en-US" sz="2400" b="1" dirty="0">
                <a:solidFill>
                  <a:srgbClr val="FFFF00"/>
                </a:solidFill>
              </a:rPr>
              <a:t>expression levels </a:t>
            </a:r>
            <a:r>
              <a:rPr lang="en-US" sz="2400" dirty="0"/>
              <a:t>of genes?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B4F4E72-5CF9-4141-A3DF-B36AF3A1462B}"/>
              </a:ext>
            </a:extLst>
          </p:cNvPr>
          <p:cNvSpPr/>
          <p:nvPr/>
        </p:nvSpPr>
        <p:spPr>
          <a:xfrm>
            <a:off x="7315200" y="2047615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9B732E-6E77-432C-92F5-80F12A0B427F}"/>
              </a:ext>
            </a:extLst>
          </p:cNvPr>
          <p:cNvSpPr/>
          <p:nvPr/>
        </p:nvSpPr>
        <p:spPr>
          <a:xfrm>
            <a:off x="7315200" y="3728986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69A5EC3-98E1-4DBE-9A83-838F459CA7A0}"/>
              </a:ext>
            </a:extLst>
          </p:cNvPr>
          <p:cNvSpPr/>
          <p:nvPr/>
        </p:nvSpPr>
        <p:spPr>
          <a:xfrm>
            <a:off x="7315200" y="5432572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8BCD1A-6AF7-4DF5-B888-D7CBB5C0F2B5}"/>
              </a:ext>
            </a:extLst>
          </p:cNvPr>
          <p:cNvSpPr/>
          <p:nvPr/>
        </p:nvSpPr>
        <p:spPr>
          <a:xfrm>
            <a:off x="4953000" y="1676400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(1)</a:t>
            </a:r>
          </a:p>
          <a:p>
            <a:pPr algn="ctr"/>
            <a:r>
              <a:rPr lang="en-US" sz="2400" dirty="0"/>
              <a:t>Unsupervised learning problem?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4505EF-E516-4BE0-92C8-0288B264D745}"/>
              </a:ext>
            </a:extLst>
          </p:cNvPr>
          <p:cNvSpPr/>
          <p:nvPr/>
        </p:nvSpPr>
        <p:spPr>
          <a:xfrm>
            <a:off x="4953000" y="3352800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(2)</a:t>
            </a:r>
          </a:p>
          <a:p>
            <a:pPr algn="ctr"/>
            <a:r>
              <a:rPr lang="en-US" sz="2400" dirty="0"/>
              <a:t>Classification problem?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94A09F9-B2AC-4674-91A1-D2939AD96823}"/>
              </a:ext>
            </a:extLst>
          </p:cNvPr>
          <p:cNvSpPr/>
          <p:nvPr/>
        </p:nvSpPr>
        <p:spPr>
          <a:xfrm>
            <a:off x="4953000" y="5055827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(3)</a:t>
            </a:r>
          </a:p>
          <a:p>
            <a:pPr algn="ctr"/>
            <a:r>
              <a:rPr lang="en-US" sz="2400" dirty="0"/>
              <a:t>Regression</a:t>
            </a:r>
          </a:p>
          <a:p>
            <a:pPr algn="ctr"/>
            <a:r>
              <a:rPr lang="en-US" sz="2400" dirty="0"/>
              <a:t>problem?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7E137-77ED-47AD-9770-F74115DD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Define ML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D3103-1CBC-4D6B-B0E6-4CAEFED49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Given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7F9BB-4E65-4683-ABD4-BBCCC9A27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143000"/>
            <a:ext cx="6553200" cy="588011"/>
          </a:xfrm>
        </p:spPr>
        <p:txBody>
          <a:bodyPr/>
          <a:lstStyle/>
          <a:p>
            <a:r>
              <a:rPr lang="en-US" dirty="0"/>
              <a:t>Machine learning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BCD9F-42B2-4B5F-81FB-43939882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4EDD64-E689-4BC8-B353-28D6A454A667}"/>
              </a:ext>
            </a:extLst>
          </p:cNvPr>
          <p:cNvSpPr/>
          <p:nvPr/>
        </p:nvSpPr>
        <p:spPr>
          <a:xfrm>
            <a:off x="3148688" y="2057400"/>
            <a:ext cx="20667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3083653-D161-4935-9C1F-7F66C6A0023F}"/>
              </a:ext>
            </a:extLst>
          </p:cNvPr>
          <p:cNvSpPr/>
          <p:nvPr/>
        </p:nvSpPr>
        <p:spPr>
          <a:xfrm rot="1800000">
            <a:off x="3126659" y="3035417"/>
            <a:ext cx="20667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663BDBC-891D-48AD-B254-A6C8DC8828C1}"/>
              </a:ext>
            </a:extLst>
          </p:cNvPr>
          <p:cNvSpPr/>
          <p:nvPr/>
        </p:nvSpPr>
        <p:spPr>
          <a:xfrm rot="2700000">
            <a:off x="2495569" y="3947497"/>
            <a:ext cx="3059678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5E2381-75DF-4D07-B607-BF388CB3B38F}"/>
              </a:ext>
            </a:extLst>
          </p:cNvPr>
          <p:cNvSpPr/>
          <p:nvPr/>
        </p:nvSpPr>
        <p:spPr>
          <a:xfrm>
            <a:off x="609600" y="1676400"/>
            <a:ext cx="3002002" cy="2074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Different properties (features) of genes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CCF7581-DABA-4BC0-B9A8-34E3E8750BDE}"/>
              </a:ext>
            </a:extLst>
          </p:cNvPr>
          <p:cNvGraphicFramePr>
            <a:graphicFrameLocks noGrp="1"/>
          </p:cNvGraphicFramePr>
          <p:nvPr/>
        </p:nvGraphicFramePr>
        <p:xfrm>
          <a:off x="572717" y="3889678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SM or GM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function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SM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GM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108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GM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GM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SM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GM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B157DA-126F-4E83-BBB1-ED33286AD5BF}"/>
              </a:ext>
            </a:extLst>
          </p:cNvPr>
          <p:cNvSpPr/>
          <p:nvPr/>
        </p:nvSpPr>
        <p:spPr>
          <a:xfrm>
            <a:off x="7102735" y="1696833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CD48AD7-ED7A-44A4-A318-30CD07C67EFA}"/>
              </a:ext>
            </a:extLst>
          </p:cNvPr>
          <p:cNvSpPr/>
          <p:nvPr/>
        </p:nvSpPr>
        <p:spPr>
          <a:xfrm>
            <a:off x="7071750" y="3389706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5ACD2D2-3D54-4AE0-8EE7-1FF791AA1B9F}"/>
              </a:ext>
            </a:extLst>
          </p:cNvPr>
          <p:cNvSpPr/>
          <p:nvPr/>
        </p:nvSpPr>
        <p:spPr>
          <a:xfrm>
            <a:off x="7102734" y="5055827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7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15" grpId="0" animBg="1"/>
      <p:bldP spid="16" grpId="0" animBg="1"/>
      <p:bldP spid="17" grpId="0" animBg="1"/>
      <p:bldP spid="7" grpId="0" animBg="1"/>
      <p:bldP spid="13" grpId="0" animBg="1"/>
      <p:bldP spid="14" grpId="0" animBg="1"/>
      <p:bldP spid="4" grpId="0" build="p"/>
      <p:bldP spid="8" grpId="0" animBg="1"/>
      <p:bldP spid="11" grpId="0" animBg="1"/>
      <p:bldP spid="12" grpId="0" animBg="1"/>
      <p:bldP spid="6" grpId="0" animBg="1"/>
      <p:bldP spid="22" grpId="0" animBg="1"/>
      <p:bldP spid="23" grpId="0" animBg="1"/>
      <p:bldP spid="2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How many problems can you find in the dataset?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6" name="Rounded Rectangle 48">
            <a:extLst>
              <a:ext uri="{FF2B5EF4-FFF2-40B4-BE49-F238E27FC236}">
                <a16:creationId xmlns:a16="http://schemas.microsoft.com/office/drawing/2014/main" id="{A644D64C-74BF-4589-B565-752156EE1557}"/>
              </a:ext>
            </a:extLst>
          </p:cNvPr>
          <p:cNvSpPr/>
          <p:nvPr/>
        </p:nvSpPr>
        <p:spPr>
          <a:xfrm>
            <a:off x="609745" y="1788282"/>
            <a:ext cx="2600234" cy="6997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Format</a:t>
            </a:r>
          </a:p>
        </p:txBody>
      </p:sp>
      <p:sp>
        <p:nvSpPr>
          <p:cNvPr id="9" name="Rounded Rectangle 48">
            <a:extLst>
              <a:ext uri="{FF2B5EF4-FFF2-40B4-BE49-F238E27FC236}">
                <a16:creationId xmlns:a16="http://schemas.microsoft.com/office/drawing/2014/main" id="{852A809E-342D-40AB-90A2-10BDD3C78E1B}"/>
              </a:ext>
            </a:extLst>
          </p:cNvPr>
          <p:cNvSpPr/>
          <p:nvPr/>
        </p:nvSpPr>
        <p:spPr>
          <a:xfrm>
            <a:off x="609745" y="2558970"/>
            <a:ext cx="2600234" cy="6997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Data quality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973E60-6BD8-4FF9-AA12-2265A0BCC54C}"/>
              </a:ext>
            </a:extLst>
          </p:cNvPr>
          <p:cNvGraphicFramePr>
            <a:graphicFrameLocks noGrp="1"/>
          </p:cNvGraphicFramePr>
          <p:nvPr/>
        </p:nvGraphicFramePr>
        <p:xfrm>
          <a:off x="4085632" y="2579157"/>
          <a:ext cx="4677368" cy="3084463"/>
        </p:xfrm>
        <a:graphic>
          <a:graphicData uri="http://schemas.openxmlformats.org/drawingml/2006/table">
            <a:tbl>
              <a:tblPr/>
              <a:tblGrid>
                <a:gridCol w="718657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cor.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pheno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1234201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2945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Sevvere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Unsure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240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15D0B550-5853-458E-A930-90F0036CF860}"/>
              </a:ext>
            </a:extLst>
          </p:cNvPr>
          <p:cNvSpPr/>
          <p:nvPr/>
        </p:nvSpPr>
        <p:spPr>
          <a:xfrm rot="16200000">
            <a:off x="5055821" y="2048597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3E530-E5D1-41FC-8DA5-F65EA3538BB4}"/>
              </a:ext>
            </a:extLst>
          </p:cNvPr>
          <p:cNvSpPr txBox="1"/>
          <p:nvPr/>
        </p:nvSpPr>
        <p:spPr>
          <a:xfrm>
            <a:off x="4807491" y="192982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999DB6D-A1AC-4BAE-9E1C-0C82037F8789}"/>
              </a:ext>
            </a:extLst>
          </p:cNvPr>
          <p:cNvSpPr/>
          <p:nvPr/>
        </p:nvSpPr>
        <p:spPr>
          <a:xfrm rot="16200000">
            <a:off x="4314232" y="2053520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6F30-E43B-4968-A7B7-852039AB6E48}"/>
              </a:ext>
            </a:extLst>
          </p:cNvPr>
          <p:cNvSpPr txBox="1"/>
          <p:nvPr/>
        </p:nvSpPr>
        <p:spPr>
          <a:xfrm>
            <a:off x="3733800" y="192982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EAA994E1-02EF-4B89-AC8E-8DB21E803153}"/>
              </a:ext>
            </a:extLst>
          </p:cNvPr>
          <p:cNvSpPr/>
          <p:nvPr/>
        </p:nvSpPr>
        <p:spPr>
          <a:xfrm>
            <a:off x="781104" y="4574919"/>
            <a:ext cx="1545263" cy="914351"/>
          </a:xfrm>
          <a:prstGeom prst="wedgeRoundRectCallout">
            <a:avLst>
              <a:gd name="adj1" fmla="val 181057"/>
              <a:gd name="adj2" fmla="val -1891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Duplicate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BA853754-5249-4530-8B2F-CE0299B28A94}"/>
              </a:ext>
            </a:extLst>
          </p:cNvPr>
          <p:cNvSpPr/>
          <p:nvPr/>
        </p:nvSpPr>
        <p:spPr>
          <a:xfrm>
            <a:off x="8852377" y="5282669"/>
            <a:ext cx="2196624" cy="914351"/>
          </a:xfrm>
          <a:prstGeom prst="wedgeRoundRectCallout">
            <a:avLst>
              <a:gd name="adj1" fmla="val -101417"/>
              <a:gd name="adj2" fmla="val -120349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Inconsistent value format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BA36754-5A53-4D30-8D02-0AD8905699B8}"/>
              </a:ext>
            </a:extLst>
          </p:cNvPr>
          <p:cNvSpPr/>
          <p:nvPr/>
        </p:nvSpPr>
        <p:spPr>
          <a:xfrm>
            <a:off x="5917523" y="5486449"/>
            <a:ext cx="1545263" cy="914351"/>
          </a:xfrm>
          <a:prstGeom prst="wedgeRoundRectCallout">
            <a:avLst>
              <a:gd name="adj1" fmla="val -45372"/>
              <a:gd name="adj2" fmla="val -17485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Outlier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53F91FD0-2085-4268-9683-CE9391778691}"/>
              </a:ext>
            </a:extLst>
          </p:cNvPr>
          <p:cNvSpPr/>
          <p:nvPr/>
        </p:nvSpPr>
        <p:spPr>
          <a:xfrm>
            <a:off x="9489082" y="4025822"/>
            <a:ext cx="874118" cy="914351"/>
          </a:xfrm>
          <a:prstGeom prst="wedgeRoundRectCallout">
            <a:avLst>
              <a:gd name="adj1" fmla="val -150732"/>
              <a:gd name="adj2" fmla="val 11087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Typo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119A162F-C885-44D4-9F7E-0348788AEAFC}"/>
              </a:ext>
            </a:extLst>
          </p:cNvPr>
          <p:cNvSpPr/>
          <p:nvPr/>
        </p:nvSpPr>
        <p:spPr>
          <a:xfrm>
            <a:off x="9011302" y="2940223"/>
            <a:ext cx="1217018" cy="914351"/>
          </a:xfrm>
          <a:prstGeom prst="wedgeRoundRectCallout">
            <a:avLst>
              <a:gd name="adj1" fmla="val -91570"/>
              <a:gd name="adj2" fmla="val 35992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Missing data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AE1F1D4F-696E-4D82-A516-5D0BE0A6C7D9}"/>
              </a:ext>
            </a:extLst>
          </p:cNvPr>
          <p:cNvSpPr/>
          <p:nvPr/>
        </p:nvSpPr>
        <p:spPr>
          <a:xfrm>
            <a:off x="2525432" y="5266562"/>
            <a:ext cx="1610948" cy="914351"/>
          </a:xfrm>
          <a:prstGeom prst="wedgeRoundRectCallout">
            <a:avLst>
              <a:gd name="adj1" fmla="val 103285"/>
              <a:gd name="adj2" fmla="val -44630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Irrelevant to the task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10078561" y="805818"/>
            <a:ext cx="2590674" cy="388601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E1A6E50-5C06-441A-A9E9-CAF7E4D883BB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D4C5847-B878-4227-9BE9-0AA32D7B8A75}"/>
              </a:ext>
            </a:extLst>
          </p:cNvPr>
          <p:cNvSpPr/>
          <p:nvPr/>
        </p:nvSpPr>
        <p:spPr>
          <a:xfrm rot="16200000">
            <a:off x="7073731" y="797814"/>
            <a:ext cx="211294" cy="3167243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2D52E-0964-4A2B-A431-9F6E4133A72F}"/>
              </a:ext>
            </a:extLst>
          </p:cNvPr>
          <p:cNvSpPr txBox="1"/>
          <p:nvPr/>
        </p:nvSpPr>
        <p:spPr>
          <a:xfrm>
            <a:off x="6629400" y="1928412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5C000721-5830-4465-AA03-88C1E615579B}"/>
              </a:ext>
            </a:extLst>
          </p:cNvPr>
          <p:cNvSpPr/>
          <p:nvPr/>
        </p:nvSpPr>
        <p:spPr>
          <a:xfrm>
            <a:off x="2326367" y="3429000"/>
            <a:ext cx="1217018" cy="914351"/>
          </a:xfrm>
          <a:prstGeom prst="wedgeRoundRectCallout">
            <a:avLst>
              <a:gd name="adj1" fmla="val 173431"/>
              <a:gd name="adj2" fmla="val 17072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Missing data</a:t>
            </a:r>
          </a:p>
        </p:txBody>
      </p:sp>
    </p:spTree>
    <p:extLst>
      <p:ext uri="{BB962C8B-B14F-4D97-AF65-F5344CB8AC3E}">
        <p14:creationId xmlns:p14="http://schemas.microsoft.com/office/powerpoint/2010/main" val="285378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5" grpId="0"/>
      <p:bldP spid="16" grpId="0" animBg="1"/>
      <p:bldP spid="17" grpId="0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0" grpId="0" animBg="1"/>
      <p:bldP spid="11" grpId="0"/>
      <p:bldP spid="2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216359"/>
            <a:ext cx="1824554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3.5: Splitting data into training and testing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9546209" y="49055"/>
            <a:ext cx="2626937" cy="2006573"/>
          </a:xfrm>
          <a:prstGeom prst="wedgeRoundRectCallout">
            <a:avLst>
              <a:gd name="adj1" fmla="val -65927"/>
              <a:gd name="adj2" fmla="val 49736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Arrow: U-Turn 5">
            <a:extLst>
              <a:ext uri="{FF2B5EF4-FFF2-40B4-BE49-F238E27FC236}">
                <a16:creationId xmlns:a16="http://schemas.microsoft.com/office/drawing/2014/main" id="{BF88419A-5BA7-411A-8080-FAD2D1246FD9}"/>
              </a:ext>
            </a:extLst>
          </p:cNvPr>
          <p:cNvSpPr/>
          <p:nvPr/>
        </p:nvSpPr>
        <p:spPr>
          <a:xfrm rot="5400000">
            <a:off x="7840774" y="1235489"/>
            <a:ext cx="2006574" cy="4276921"/>
          </a:xfrm>
          <a:prstGeom prst="uturnArrow">
            <a:avLst>
              <a:gd name="adj1" fmla="val 15630"/>
              <a:gd name="adj2" fmla="val 14536"/>
              <a:gd name="adj3" fmla="val 5037"/>
              <a:gd name="adj4" fmla="val 34737"/>
              <a:gd name="adj5" fmla="val 939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FF78-04FA-46DF-96C2-69A8DC78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Start over…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9" y="2851925"/>
            <a:ext cx="7135471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1"/>
            <a:ext cx="4609137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F272C83D-A957-4230-BFE1-06969901F56A}"/>
              </a:ext>
            </a:extLst>
          </p:cNvPr>
          <p:cNvSpPr/>
          <p:nvPr/>
        </p:nvSpPr>
        <p:spPr>
          <a:xfrm>
            <a:off x="9296400" y="1813847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3976185" y="191347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2680899" y="2190922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003971" y="2218730"/>
            <a:ext cx="632734" cy="7548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2B3532-6BDF-4219-9F85-80D64209F5CC}"/>
              </a:ext>
            </a:extLst>
          </p:cNvPr>
          <p:cNvSpPr txBox="1"/>
          <p:nvPr/>
        </p:nvSpPr>
        <p:spPr>
          <a:xfrm>
            <a:off x="9412521" y="329592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2704011" y="1295400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5176100" y="2157311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99173" y="2185119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5199214" y="1559576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E9F38-C2A7-455F-BE31-7BD47B296AF8}"/>
              </a:ext>
            </a:extLst>
          </p:cNvPr>
          <p:cNvSpPr txBox="1"/>
          <p:nvPr/>
        </p:nvSpPr>
        <p:spPr>
          <a:xfrm>
            <a:off x="10215181" y="3272585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90047B4-AC13-49CF-A902-87D2EC7CB5F8}"/>
              </a:ext>
            </a:extLst>
          </p:cNvPr>
          <p:cNvSpPr/>
          <p:nvPr/>
        </p:nvSpPr>
        <p:spPr>
          <a:xfrm>
            <a:off x="9443117" y="5125687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0325E93-A516-4EDC-BC16-E5C16A8C4538}"/>
              </a:ext>
            </a:extLst>
          </p:cNvPr>
          <p:cNvSpPr/>
          <p:nvPr/>
        </p:nvSpPr>
        <p:spPr>
          <a:xfrm>
            <a:off x="10230084" y="4974135"/>
            <a:ext cx="1199916" cy="11135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Predictions</a:t>
            </a:r>
          </a:p>
          <a:p>
            <a:pPr algn="ctr"/>
            <a:r>
              <a:rPr lang="en-US" sz="2000" dirty="0"/>
              <a:t>New</a:t>
            </a:r>
          </a:p>
          <a:p>
            <a:pPr algn="ctr"/>
            <a:r>
              <a:rPr lang="en-US" sz="2000" dirty="0"/>
              <a:t>instances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326E968-2326-4FEB-A821-7421F79615D1}"/>
              </a:ext>
            </a:extLst>
          </p:cNvPr>
          <p:cNvSpPr/>
          <p:nvPr/>
        </p:nvSpPr>
        <p:spPr>
          <a:xfrm>
            <a:off x="8623571" y="4979056"/>
            <a:ext cx="1199916" cy="111355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2000" dirty="0"/>
              <a:t>New instances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B22587-1FE6-4F8B-AC89-36856EB4BD4C}"/>
              </a:ext>
            </a:extLst>
          </p:cNvPr>
          <p:cNvSpPr/>
          <p:nvPr/>
        </p:nvSpPr>
        <p:spPr>
          <a:xfrm>
            <a:off x="10206881" y="3202986"/>
            <a:ext cx="622384" cy="4975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4C01394-443D-4EFF-B235-F5F53AE462D8}"/>
              </a:ext>
            </a:extLst>
          </p:cNvPr>
          <p:cNvSpPr/>
          <p:nvPr/>
        </p:nvSpPr>
        <p:spPr>
          <a:xfrm>
            <a:off x="1592761" y="195639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BD671597-1113-4063-8054-20C190FF8768}"/>
              </a:ext>
            </a:extLst>
          </p:cNvPr>
          <p:cNvSpPr/>
          <p:nvPr/>
        </p:nvSpPr>
        <p:spPr>
          <a:xfrm>
            <a:off x="563657" y="2205907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D3D8A5C-62B2-4CF6-B9CB-0D584C745673}"/>
              </a:ext>
            </a:extLst>
          </p:cNvPr>
          <p:cNvSpPr/>
          <p:nvPr/>
        </p:nvSpPr>
        <p:spPr>
          <a:xfrm flipV="1">
            <a:off x="563657" y="3948422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30D62-2359-4BE8-9DD0-0CC1C6821B25}"/>
              </a:ext>
            </a:extLst>
          </p:cNvPr>
          <p:cNvSpPr txBox="1"/>
          <p:nvPr/>
        </p:nvSpPr>
        <p:spPr>
          <a:xfrm>
            <a:off x="828621" y="237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328261-A2A8-444C-9298-897224C08B58}"/>
              </a:ext>
            </a:extLst>
          </p:cNvPr>
          <p:cNvSpPr txBox="1"/>
          <p:nvPr/>
        </p:nvSpPr>
        <p:spPr>
          <a:xfrm>
            <a:off x="828620" y="4199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50FB651-11A3-4259-A376-454624BA26DF}"/>
              </a:ext>
            </a:extLst>
          </p:cNvPr>
          <p:cNvSpPr/>
          <p:nvPr/>
        </p:nvSpPr>
        <p:spPr>
          <a:xfrm>
            <a:off x="3976185" y="3738362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3F865B0-379E-4A4B-9EBF-748616908980}"/>
              </a:ext>
            </a:extLst>
          </p:cNvPr>
          <p:cNvSpPr/>
          <p:nvPr/>
        </p:nvSpPr>
        <p:spPr>
          <a:xfrm>
            <a:off x="2680899" y="4015807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4DD0C0-6AB9-4E27-B877-9001FD5A7EC3}"/>
              </a:ext>
            </a:extLst>
          </p:cNvPr>
          <p:cNvSpPr/>
          <p:nvPr/>
        </p:nvSpPr>
        <p:spPr>
          <a:xfrm>
            <a:off x="1595826" y="3733800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AD50F35C-4F2F-4E6D-807F-43054D94132F}"/>
              </a:ext>
            </a:extLst>
          </p:cNvPr>
          <p:cNvSpPr/>
          <p:nvPr/>
        </p:nvSpPr>
        <p:spPr>
          <a:xfrm>
            <a:off x="8797878" y="216019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7306972" y="215743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FD2A507-557D-4E8F-935C-1D5CFF20BA8B}"/>
              </a:ext>
            </a:extLst>
          </p:cNvPr>
          <p:cNvSpPr/>
          <p:nvPr/>
        </p:nvSpPr>
        <p:spPr>
          <a:xfrm>
            <a:off x="8058346" y="188462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/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54DD9C3-63EF-4C2D-9587-800B14B80565}"/>
              </a:ext>
            </a:extLst>
          </p:cNvPr>
          <p:cNvGraphicFramePr>
            <a:graphicFrameLocks noGrp="1"/>
          </p:cNvGraphicFramePr>
          <p:nvPr/>
        </p:nvGraphicFramePr>
        <p:xfrm>
          <a:off x="9633796" y="307932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92AE877-F513-468F-B75E-C2FC5F957F5B}"/>
              </a:ext>
            </a:extLst>
          </p:cNvPr>
          <p:cNvGraphicFramePr>
            <a:graphicFrameLocks noGrp="1"/>
          </p:cNvGraphicFramePr>
          <p:nvPr/>
        </p:nvGraphicFramePr>
        <p:xfrm>
          <a:off x="1474951" y="513150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66%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60" name="Arrow: Bent 59">
            <a:extLst>
              <a:ext uri="{FF2B5EF4-FFF2-40B4-BE49-F238E27FC236}">
                <a16:creationId xmlns:a16="http://schemas.microsoft.com/office/drawing/2014/main" id="{1ADB02E4-72F4-448E-89BB-34653CCD748A}"/>
              </a:ext>
            </a:extLst>
          </p:cNvPr>
          <p:cNvSpPr/>
          <p:nvPr/>
        </p:nvSpPr>
        <p:spPr>
          <a:xfrm flipV="1">
            <a:off x="7197505" y="3054013"/>
            <a:ext cx="1451360" cy="2882121"/>
          </a:xfrm>
          <a:prstGeom prst="bentArrow">
            <a:avLst>
              <a:gd name="adj1" fmla="val 19859"/>
              <a:gd name="adj2" fmla="val 24308"/>
              <a:gd name="adj3" fmla="val 10048"/>
              <a:gd name="adj4" fmla="val 6218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6454979" y="1905000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78349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20" grpId="0" animBg="1"/>
      <p:bldP spid="21" grpId="0" animBg="1"/>
      <p:bldP spid="24" grpId="0" animBg="1"/>
      <p:bldP spid="27" grpId="0" animBg="1"/>
      <p:bldP spid="28" grpId="0" animBg="1"/>
      <p:bldP spid="32" grpId="0"/>
      <p:bldP spid="33" grpId="0"/>
      <p:bldP spid="34" grpId="0" animBg="1"/>
      <p:bldP spid="36" grpId="0"/>
      <p:bldP spid="39" grpId="0"/>
      <p:bldP spid="42" grpId="0" animBg="1"/>
      <p:bldP spid="43" grpId="0" animBg="1"/>
      <p:bldP spid="41" grpId="0" animBg="1"/>
      <p:bldP spid="26" grpId="0" animBg="1"/>
      <p:bldP spid="31" grpId="0"/>
      <p:bldP spid="44" grpId="0"/>
      <p:bldP spid="46" grpId="0" animBg="1"/>
      <p:bldP spid="47" grpId="0" animBg="1"/>
      <p:bldP spid="45" grpId="0" animBg="1"/>
      <p:bldP spid="48" grpId="0" animBg="1"/>
      <p:bldP spid="49" grpId="0" animBg="1"/>
      <p:bldP spid="53" grpId="0" animBg="1"/>
      <p:bldP spid="38" grpId="0" animBg="1"/>
      <p:bldP spid="54" grpId="0" animBg="1"/>
      <p:bldP spid="3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FF78-04FA-46DF-96C2-69A8DC78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Why…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FBB5CCC6-69F8-4629-928D-96BEA014979A}"/>
              </a:ext>
            </a:extLst>
          </p:cNvPr>
          <p:cNvSpPr/>
          <p:nvPr/>
        </p:nvSpPr>
        <p:spPr>
          <a:xfrm>
            <a:off x="8612626" y="4486943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5486400" y="449427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3.5: Splitting data into training and testing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1598059" y="5188766"/>
            <a:ext cx="6895499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44967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3981595" y="5171893"/>
            <a:ext cx="4529107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51212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2457684" y="4249597"/>
            <a:ext cx="1199916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selected</a:t>
            </a:r>
            <a:endParaRPr lang="en-US" sz="1600" dirty="0"/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1282616" y="4527763"/>
            <a:ext cx="1175067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1485470" y="4555571"/>
            <a:ext cx="632734" cy="7548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2B3532-6BDF-4219-9F85-80D64209F5CC}"/>
              </a:ext>
            </a:extLst>
          </p:cNvPr>
          <p:cNvSpPr txBox="1"/>
          <p:nvPr/>
        </p:nvSpPr>
        <p:spPr>
          <a:xfrm>
            <a:off x="7677840" y="562288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1219200" y="3632241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3660885" y="4494152"/>
            <a:ext cx="1175067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863739" y="4521960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3627740" y="3896417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4819545" y="4241120"/>
            <a:ext cx="1199916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E9F38-C2A7-455F-BE31-7BD47B296AF8}"/>
              </a:ext>
            </a:extLst>
          </p:cNvPr>
          <p:cNvSpPr txBox="1"/>
          <p:nvPr/>
        </p:nvSpPr>
        <p:spPr>
          <a:xfrm>
            <a:off x="8816952" y="4190253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90047B4-AC13-49CF-A902-87D2EC7CB5F8}"/>
              </a:ext>
            </a:extLst>
          </p:cNvPr>
          <p:cNvSpPr/>
          <p:nvPr/>
        </p:nvSpPr>
        <p:spPr>
          <a:xfrm>
            <a:off x="10058400" y="448202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0325E93-A516-4EDC-BC16-E5C16A8C4538}"/>
              </a:ext>
            </a:extLst>
          </p:cNvPr>
          <p:cNvSpPr/>
          <p:nvPr/>
        </p:nvSpPr>
        <p:spPr>
          <a:xfrm>
            <a:off x="10867965" y="4236199"/>
            <a:ext cx="1199916" cy="13113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Predictions</a:t>
            </a:r>
          </a:p>
          <a:p>
            <a:pPr algn="ctr"/>
            <a:r>
              <a:rPr lang="en-US" sz="2000" dirty="0"/>
              <a:t>New</a:t>
            </a:r>
          </a:p>
          <a:p>
            <a:pPr algn="ctr"/>
            <a:r>
              <a:rPr lang="en-US" sz="2000" dirty="0"/>
              <a:t>instances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326E968-2326-4FEB-A821-7421F79615D1}"/>
              </a:ext>
            </a:extLst>
          </p:cNvPr>
          <p:cNvSpPr/>
          <p:nvPr/>
        </p:nvSpPr>
        <p:spPr>
          <a:xfrm>
            <a:off x="9399593" y="4241120"/>
            <a:ext cx="1199916" cy="13113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2000" dirty="0"/>
              <a:t>New instances</a:t>
            </a:r>
          </a:p>
        </p:txBody>
      </p:sp>
      <p:sp>
        <p:nvSpPr>
          <p:cNvPr id="64" name="Speech Bubble: Rectangle with Corners Rounded 63">
            <a:extLst>
              <a:ext uri="{FF2B5EF4-FFF2-40B4-BE49-F238E27FC236}">
                <a16:creationId xmlns:a16="http://schemas.microsoft.com/office/drawing/2014/main" id="{FCAB9037-3B2C-4B83-98E7-AA5FDA461BAE}"/>
              </a:ext>
            </a:extLst>
          </p:cNvPr>
          <p:cNvSpPr/>
          <p:nvPr/>
        </p:nvSpPr>
        <p:spPr>
          <a:xfrm>
            <a:off x="10203437" y="5704644"/>
            <a:ext cx="1912363" cy="1077530"/>
          </a:xfrm>
          <a:prstGeom prst="wedgeRoundRectCallout">
            <a:avLst>
              <a:gd name="adj1" fmla="val -5926"/>
              <a:gd name="adj2" fmla="val -74451"/>
              <a:gd name="adj3" fmla="val 16667"/>
            </a:avLst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How do you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know that the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model works?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B22587-1FE6-4F8B-AC89-36856EB4BD4C}"/>
              </a:ext>
            </a:extLst>
          </p:cNvPr>
          <p:cNvSpPr/>
          <p:nvPr/>
        </p:nvSpPr>
        <p:spPr>
          <a:xfrm>
            <a:off x="8816952" y="4150688"/>
            <a:ext cx="622384" cy="4975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97B25040-FD0A-4E28-935B-434386E894F8}"/>
              </a:ext>
            </a:extLst>
          </p:cNvPr>
          <p:cNvSpPr/>
          <p:nvPr/>
        </p:nvSpPr>
        <p:spPr>
          <a:xfrm>
            <a:off x="682698" y="6940782"/>
            <a:ext cx="1251283" cy="550034"/>
          </a:xfrm>
          <a:prstGeom prst="wedgeRoundRectCallout">
            <a:avLst>
              <a:gd name="adj1" fmla="val 95278"/>
              <a:gd name="adj2" fmla="val -3331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True positive rate</a:t>
            </a:r>
          </a:p>
        </p:txBody>
      </p:sp>
      <p:sp>
        <p:nvSpPr>
          <p:cNvPr id="82" name="Speech Bubble: Rectangle with Corners Rounded 81">
            <a:extLst>
              <a:ext uri="{FF2B5EF4-FFF2-40B4-BE49-F238E27FC236}">
                <a16:creationId xmlns:a16="http://schemas.microsoft.com/office/drawing/2014/main" id="{1E002625-7F2E-4929-99D3-9686555A2E8A}"/>
              </a:ext>
            </a:extLst>
          </p:cNvPr>
          <p:cNvSpPr/>
          <p:nvPr/>
        </p:nvSpPr>
        <p:spPr>
          <a:xfrm>
            <a:off x="3221959" y="6912473"/>
            <a:ext cx="1524000" cy="550034"/>
          </a:xfrm>
          <a:prstGeom prst="wedgeRoundRectCallout">
            <a:avLst>
              <a:gd name="adj1" fmla="val -96523"/>
              <a:gd name="adj2" fmla="val -497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Positive predictive value</a:t>
            </a:r>
          </a:p>
        </p:txBody>
      </p: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9131F95E-517B-40EA-AD73-A07C4DEF0F6D}"/>
              </a:ext>
            </a:extLst>
          </p:cNvPr>
          <p:cNvSpPr/>
          <p:nvPr/>
        </p:nvSpPr>
        <p:spPr>
          <a:xfrm>
            <a:off x="3221959" y="7498766"/>
            <a:ext cx="1524000" cy="550034"/>
          </a:xfrm>
          <a:prstGeom prst="wedgeRoundRectCallout">
            <a:avLst>
              <a:gd name="adj1" fmla="val -96523"/>
              <a:gd name="adj2" fmla="val -48319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Negative predictive value</a:t>
            </a:r>
          </a:p>
        </p:txBody>
      </p:sp>
      <p:sp>
        <p:nvSpPr>
          <p:cNvPr id="85" name="Speech Bubble: Rectangle with Corners Rounded 84">
            <a:extLst>
              <a:ext uri="{FF2B5EF4-FFF2-40B4-BE49-F238E27FC236}">
                <a16:creationId xmlns:a16="http://schemas.microsoft.com/office/drawing/2014/main" id="{B82F4BB0-C5E6-423B-883B-6E727D6C5EF8}"/>
              </a:ext>
            </a:extLst>
          </p:cNvPr>
          <p:cNvSpPr/>
          <p:nvPr/>
        </p:nvSpPr>
        <p:spPr>
          <a:xfrm>
            <a:off x="682698" y="7590869"/>
            <a:ext cx="1251283" cy="550034"/>
          </a:xfrm>
          <a:prstGeom prst="wedgeRoundRectCallout">
            <a:avLst>
              <a:gd name="adj1" fmla="val 134453"/>
              <a:gd name="adj2" fmla="val -12667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True negative rate</a:t>
            </a:r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4091EDB5-0A75-40D3-BF1E-4918ADDE244B}"/>
              </a:ext>
            </a:extLst>
          </p:cNvPr>
          <p:cNvSpPr/>
          <p:nvPr/>
        </p:nvSpPr>
        <p:spPr>
          <a:xfrm>
            <a:off x="6985920" y="449415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F272C83D-A957-4230-BFE1-06969901F56A}"/>
              </a:ext>
            </a:extLst>
          </p:cNvPr>
          <p:cNvSpPr/>
          <p:nvPr/>
        </p:nvSpPr>
        <p:spPr>
          <a:xfrm>
            <a:off x="7620000" y="4150688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5EF179A9-BF86-4BE3-A8F8-9D4A8B50F8C8}"/>
              </a:ext>
            </a:extLst>
          </p:cNvPr>
          <p:cNvSpPr/>
          <p:nvPr/>
        </p:nvSpPr>
        <p:spPr>
          <a:xfrm>
            <a:off x="6280082" y="424111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 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i="1" u="sng" dirty="0"/>
              <a:t>all</a:t>
            </a:r>
            <a:r>
              <a:rPr lang="en-US" sz="1600" dirty="0"/>
              <a:t> instances</a:t>
            </a:r>
            <a:endParaRPr lang="en-US" sz="1600" i="1" u="sng" dirty="0"/>
          </a:p>
        </p:txBody>
      </p:sp>
      <p:sp>
        <p:nvSpPr>
          <p:cNvPr id="92" name="Rounded Rectangle 47">
            <a:extLst>
              <a:ext uri="{FF2B5EF4-FFF2-40B4-BE49-F238E27FC236}">
                <a16:creationId xmlns:a16="http://schemas.microsoft.com/office/drawing/2014/main" id="{CFE4253C-6672-4603-8475-EB6AB9DB898C}"/>
              </a:ext>
            </a:extLst>
          </p:cNvPr>
          <p:cNvSpPr/>
          <p:nvPr/>
        </p:nvSpPr>
        <p:spPr>
          <a:xfrm>
            <a:off x="762000" y="1638799"/>
            <a:ext cx="10058400" cy="2018801"/>
          </a:xfrm>
          <a:prstGeom prst="roundRect">
            <a:avLst>
              <a:gd name="adj" fmla="val 1142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9" name="Speech Bubble: Rectangle with Corners Rounded 88">
            <a:extLst>
              <a:ext uri="{FF2B5EF4-FFF2-40B4-BE49-F238E27FC236}">
                <a16:creationId xmlns:a16="http://schemas.microsoft.com/office/drawing/2014/main" id="{80E2158A-25A6-4CC3-9BA2-4DA8AE9E6455}"/>
              </a:ext>
            </a:extLst>
          </p:cNvPr>
          <p:cNvSpPr/>
          <p:nvPr/>
        </p:nvSpPr>
        <p:spPr>
          <a:xfrm>
            <a:off x="7391400" y="2567803"/>
            <a:ext cx="1609396" cy="1089797"/>
          </a:xfrm>
          <a:prstGeom prst="wedgeRoundRectCallout">
            <a:avLst>
              <a:gd name="adj1" fmla="val -61980"/>
              <a:gd name="adj2" fmla="val 121145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3" name="Speech Bubble: Rectangle with Corners Rounded 62">
            <a:extLst>
              <a:ext uri="{FF2B5EF4-FFF2-40B4-BE49-F238E27FC236}">
                <a16:creationId xmlns:a16="http://schemas.microsoft.com/office/drawing/2014/main" id="{4752BD7C-9FFD-4D9D-9CF0-6F071EA403C5}"/>
              </a:ext>
            </a:extLst>
          </p:cNvPr>
          <p:cNvSpPr/>
          <p:nvPr/>
        </p:nvSpPr>
        <p:spPr>
          <a:xfrm>
            <a:off x="10647641" y="554956"/>
            <a:ext cx="1357692" cy="1311364"/>
          </a:xfrm>
          <a:prstGeom prst="wedgeRoundRectCallout">
            <a:avLst>
              <a:gd name="adj1" fmla="val -73592"/>
              <a:gd name="adj2" fmla="val 91605"/>
              <a:gd name="adj3" fmla="val 16667"/>
            </a:avLst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Is the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really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that good?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FA43191-ED0C-427F-8EF2-CCB13CF6E90B}"/>
              </a:ext>
            </a:extLst>
          </p:cNvPr>
          <p:cNvGraphicFramePr>
            <a:graphicFrameLocks noGrp="1"/>
          </p:cNvGraphicFramePr>
          <p:nvPr/>
        </p:nvGraphicFramePr>
        <p:xfrm>
          <a:off x="8281526" y="182514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90" name="Arrow: Right 89">
            <a:extLst>
              <a:ext uri="{FF2B5EF4-FFF2-40B4-BE49-F238E27FC236}">
                <a16:creationId xmlns:a16="http://schemas.microsoft.com/office/drawing/2014/main" id="{8259EF1B-7000-41A6-805E-92164DC11CB8}"/>
              </a:ext>
            </a:extLst>
          </p:cNvPr>
          <p:cNvSpPr/>
          <p:nvPr/>
        </p:nvSpPr>
        <p:spPr>
          <a:xfrm>
            <a:off x="4696582" y="2312409"/>
            <a:ext cx="78911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13E8218B-BCBC-4AF4-A398-42F9FF57CE55}"/>
              </a:ext>
            </a:extLst>
          </p:cNvPr>
          <p:cNvSpPr/>
          <p:nvPr/>
        </p:nvSpPr>
        <p:spPr>
          <a:xfrm>
            <a:off x="7487392" y="2312409"/>
            <a:ext cx="78911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76B015B2-D16C-4730-B5B6-B00122048EFB}"/>
              </a:ext>
            </a:extLst>
          </p:cNvPr>
          <p:cNvGraphicFramePr>
            <a:graphicFrameLocks noGrp="1"/>
          </p:cNvGraphicFramePr>
          <p:nvPr/>
        </p:nvGraphicFramePr>
        <p:xfrm>
          <a:off x="2753484" y="181469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DB845AEE-6F3A-4D8F-B113-2DF8AA5CBE25}"/>
              </a:ext>
            </a:extLst>
          </p:cNvPr>
          <p:cNvGraphicFramePr>
            <a:graphicFrameLocks noGrp="1"/>
          </p:cNvGraphicFramePr>
          <p:nvPr/>
        </p:nvGraphicFramePr>
        <p:xfrm>
          <a:off x="5517505" y="1809541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75%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C35D6902-9B2C-4A61-A11C-027FEFBAD65D}"/>
              </a:ext>
            </a:extLst>
          </p:cNvPr>
          <p:cNvSpPr/>
          <p:nvPr/>
        </p:nvSpPr>
        <p:spPr>
          <a:xfrm>
            <a:off x="966148" y="1785109"/>
            <a:ext cx="1624652" cy="80320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Task: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Predict genes in pathway A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342046E-AAEF-4985-A6C5-0E14A9F3885B}"/>
              </a:ext>
            </a:extLst>
          </p:cNvPr>
          <p:cNvSpPr/>
          <p:nvPr/>
        </p:nvSpPr>
        <p:spPr>
          <a:xfrm>
            <a:off x="966148" y="2679772"/>
            <a:ext cx="1624652" cy="80320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600" dirty="0"/>
              <a:t>Knowing (truth):</a:t>
            </a:r>
          </a:p>
          <a:p>
            <a:pPr algn="ctr"/>
            <a:r>
              <a:rPr lang="en-US" sz="1600" dirty="0"/>
              <a:t>50 genes in X</a:t>
            </a:r>
          </a:p>
          <a:p>
            <a:pPr algn="ctr"/>
            <a:r>
              <a:rPr lang="en-US" sz="1600" dirty="0"/>
              <a:t>50 genes not in X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04481" y="4241121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349262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8" grpId="0" animBg="1"/>
      <p:bldP spid="20" grpId="0" animBg="1"/>
      <p:bldP spid="21" grpId="0" animBg="1"/>
      <p:bldP spid="27" grpId="0" animBg="1"/>
      <p:bldP spid="28" grpId="0" animBg="1"/>
      <p:bldP spid="32" grpId="0"/>
      <p:bldP spid="33" grpId="0"/>
      <p:bldP spid="34" grpId="0" animBg="1"/>
      <p:bldP spid="36" grpId="0"/>
      <p:bldP spid="37" grpId="0" animBg="1"/>
      <p:bldP spid="39" grpId="0"/>
      <p:bldP spid="42" grpId="0" animBg="1"/>
      <p:bldP spid="43" grpId="0" animBg="1"/>
      <p:bldP spid="41" grpId="0" animBg="1"/>
      <p:bldP spid="64" grpId="0" animBg="1"/>
      <p:bldP spid="84" grpId="0" animBg="1"/>
      <p:bldP spid="82" grpId="0" animBg="1"/>
      <p:bldP spid="83" grpId="0" animBg="1"/>
      <p:bldP spid="85" grpId="0" animBg="1"/>
      <p:bldP spid="97" grpId="0" animBg="1"/>
      <p:bldP spid="24" grpId="0" animBg="1"/>
      <p:bldP spid="95" grpId="0" animBg="1"/>
      <p:bldP spid="92" grpId="0" animBg="1"/>
      <p:bldP spid="89" grpId="0" animBg="1"/>
      <p:bldP spid="63" grpId="0" animBg="1"/>
      <p:bldP spid="90" grpId="0" animBg="1"/>
      <p:bldP spid="9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9CA7C-CF19-4E91-9AB8-682EDD69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F7117-776D-445C-A08E-367CCE19B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3581400" cy="534987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algorithms should we use?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F9F9B-2D95-4A62-873C-3A7C549C3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23F1CD7-A3B6-4E34-B969-225947948E5E}"/>
              </a:ext>
            </a:extLst>
          </p:cNvPr>
          <p:cNvSpPr/>
          <p:nvPr/>
        </p:nvSpPr>
        <p:spPr>
          <a:xfrm>
            <a:off x="1381093" y="1344501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F9C3145-8F4B-4496-8BB7-2CF74E1C756B}"/>
              </a:ext>
            </a:extLst>
          </p:cNvPr>
          <p:cNvSpPr/>
          <p:nvPr/>
        </p:nvSpPr>
        <p:spPr>
          <a:xfrm>
            <a:off x="2581008" y="1588335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C337BD-41FD-49A2-AEC0-1346F90E37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904081" y="1616143"/>
            <a:ext cx="632734" cy="754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901CA8-F9C1-4790-969D-6CE787B5311C}"/>
              </a:ext>
            </a:extLst>
          </p:cNvPr>
          <p:cNvSpPr txBox="1"/>
          <p:nvPr/>
        </p:nvSpPr>
        <p:spPr>
          <a:xfrm>
            <a:off x="2604122" y="990600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4696646-6981-4B3F-90B3-36B3FE44B230}"/>
              </a:ext>
            </a:extLst>
          </p:cNvPr>
          <p:cNvSpPr/>
          <p:nvPr/>
        </p:nvSpPr>
        <p:spPr>
          <a:xfrm>
            <a:off x="3859887" y="1336024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89E7C3-67A1-4803-8AAB-146BB1BA7AE9}"/>
              </a:ext>
            </a:extLst>
          </p:cNvPr>
          <p:cNvSpPr/>
          <p:nvPr/>
        </p:nvSpPr>
        <p:spPr>
          <a:xfrm>
            <a:off x="172448" y="638660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https://static.coggle.it/diagram/WHeBqDIrJRk-kDDY/t/categories-of-algorithms-non-exhaustive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B5FED8-2B95-445D-882C-10AA86003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39" y="3692577"/>
            <a:ext cx="4225823" cy="2492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5BC2A-8431-4F59-9F96-E98688877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161" y="3787542"/>
            <a:ext cx="2781299" cy="21702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62A612-B668-4E52-80E1-2697A53A7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859" y="3801681"/>
            <a:ext cx="3034144" cy="18647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A7823F-5A8E-4C04-A5CA-8C0D84272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5616" y="1940778"/>
            <a:ext cx="2412102" cy="11288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FC49CB-D6B6-4501-85FF-BEF9D72B4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3086" y="1949376"/>
            <a:ext cx="1004376" cy="98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0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ADDDD-2680-4946-A84E-8D02615A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Intro: why is ML &amp; why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7BAF96B-2C57-4A3E-B834-5AB044BE4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311" y="623889"/>
            <a:ext cx="5036366" cy="595947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7D21F55-93F7-49EB-B31E-6339B74E7AB3}"/>
              </a:ext>
            </a:extLst>
          </p:cNvPr>
          <p:cNvSpPr/>
          <p:nvPr/>
        </p:nvSpPr>
        <p:spPr>
          <a:xfrm>
            <a:off x="7235260" y="2240869"/>
            <a:ext cx="3398505" cy="352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32ED9C-A55D-4211-8C65-FD4B47560C30}"/>
              </a:ext>
            </a:extLst>
          </p:cNvPr>
          <p:cNvGrpSpPr/>
          <p:nvPr/>
        </p:nvGrpSpPr>
        <p:grpSpPr>
          <a:xfrm>
            <a:off x="7953095" y="1226817"/>
            <a:ext cx="3806344" cy="2565969"/>
            <a:chOff x="7726606" y="980430"/>
            <a:chExt cx="4096532" cy="273216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9B2A9F9-BD51-4876-851D-E0830DAF324E}"/>
                </a:ext>
              </a:extLst>
            </p:cNvPr>
            <p:cNvSpPr/>
            <p:nvPr/>
          </p:nvSpPr>
          <p:spPr>
            <a:xfrm>
              <a:off x="7726606" y="980430"/>
              <a:ext cx="4096532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5A575DF-1F72-4423-B909-4E794F3D1B4E}"/>
                </a:ext>
              </a:extLst>
            </p:cNvPr>
            <p:cNvSpPr/>
            <p:nvPr/>
          </p:nvSpPr>
          <p:spPr>
            <a:xfrm>
              <a:off x="10588589" y="1453085"/>
              <a:ext cx="462369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9C527FC-64CD-467D-8D33-D8764C78AB5F}"/>
                </a:ext>
              </a:extLst>
            </p:cNvPr>
            <p:cNvSpPr/>
            <p:nvPr/>
          </p:nvSpPr>
          <p:spPr>
            <a:xfrm>
              <a:off x="9645599" y="2976450"/>
              <a:ext cx="1174801" cy="736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60D3C5-9E89-434D-97C8-8FC8DF637CA5}"/>
                </a:ext>
              </a:extLst>
            </p:cNvPr>
            <p:cNvSpPr/>
            <p:nvPr/>
          </p:nvSpPr>
          <p:spPr>
            <a:xfrm>
              <a:off x="9728776" y="3205053"/>
              <a:ext cx="405402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90363D94-280E-4095-87EA-DBCE2FBA557C}"/>
              </a:ext>
            </a:extLst>
          </p:cNvPr>
          <p:cNvSpPr/>
          <p:nvPr/>
        </p:nvSpPr>
        <p:spPr>
          <a:xfrm>
            <a:off x="8826898" y="2566440"/>
            <a:ext cx="2618909" cy="691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BFE16-50A2-465C-AA36-4461F19FB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896600" cy="5562601"/>
          </a:xfrm>
        </p:spPr>
        <p:txBody>
          <a:bodyPr/>
          <a:lstStyle/>
          <a:p>
            <a:r>
              <a:rPr lang="en-US" dirty="0"/>
              <a:t>Consider how we learn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C35AA7E-C84F-4762-BD8C-02767B6A9951}"/>
              </a:ext>
            </a:extLst>
          </p:cNvPr>
          <p:cNvSpPr/>
          <p:nvPr/>
        </p:nvSpPr>
        <p:spPr>
          <a:xfrm>
            <a:off x="12699" y="2498116"/>
            <a:ext cx="5497665" cy="2343782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01C1522-263F-4E64-82DF-E6D77D037A11}"/>
              </a:ext>
            </a:extLst>
          </p:cNvPr>
          <p:cNvSpPr/>
          <p:nvPr/>
        </p:nvSpPr>
        <p:spPr>
          <a:xfrm rot="16200000">
            <a:off x="5877593" y="2561164"/>
            <a:ext cx="936544" cy="810448"/>
          </a:xfrm>
          <a:prstGeom prst="rightArrow">
            <a:avLst>
              <a:gd name="adj1" fmla="val 50000"/>
              <a:gd name="adj2" fmla="val 3042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" name="Arrow: U-Turn 21">
            <a:extLst>
              <a:ext uri="{FF2B5EF4-FFF2-40B4-BE49-F238E27FC236}">
                <a16:creationId xmlns:a16="http://schemas.microsoft.com/office/drawing/2014/main" id="{55915A91-AF46-484F-A8CE-C36FF9D7B194}"/>
              </a:ext>
            </a:extLst>
          </p:cNvPr>
          <p:cNvSpPr/>
          <p:nvPr/>
        </p:nvSpPr>
        <p:spPr>
          <a:xfrm rot="10800000">
            <a:off x="802551" y="4401570"/>
            <a:ext cx="571925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0522C07A-C0F8-4F69-9AD1-B340B0AE0CBB}"/>
              </a:ext>
            </a:extLst>
          </p:cNvPr>
          <p:cNvSpPr/>
          <p:nvPr/>
        </p:nvSpPr>
        <p:spPr>
          <a:xfrm rot="10800000">
            <a:off x="2465447" y="4384698"/>
            <a:ext cx="4056356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52D05B-149A-4AAF-8BA9-48730C6004B5}"/>
              </a:ext>
            </a:extLst>
          </p:cNvPr>
          <p:cNvSpPr/>
          <p:nvPr/>
        </p:nvSpPr>
        <p:spPr>
          <a:xfrm>
            <a:off x="157786" y="3121589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F36180F3-3813-4287-ACF8-36F60B8BF099}"/>
              </a:ext>
            </a:extLst>
          </p:cNvPr>
          <p:cNvSpPr/>
          <p:nvPr/>
        </p:nvSpPr>
        <p:spPr>
          <a:xfrm>
            <a:off x="5586565" y="3150079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ECA56-7AC5-4B4B-A492-2D27B84B9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F5CB74-67E9-40E9-B322-6A9D019CFA4A}"/>
              </a:ext>
            </a:extLst>
          </p:cNvPr>
          <p:cNvSpPr/>
          <p:nvPr/>
        </p:nvSpPr>
        <p:spPr>
          <a:xfrm>
            <a:off x="3688454" y="3121589"/>
            <a:ext cx="1662899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 model making predictions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B95844D-145D-4C58-AA55-40D6227A940E}"/>
              </a:ext>
            </a:extLst>
          </p:cNvPr>
          <p:cNvSpPr/>
          <p:nvPr/>
        </p:nvSpPr>
        <p:spPr>
          <a:xfrm>
            <a:off x="1820684" y="3480388"/>
            <a:ext cx="186777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4DB2E7-F59D-4783-B821-294B5AABD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647" y="3195050"/>
            <a:ext cx="1195387" cy="13811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2178CB-7868-49EB-A6FC-8C6B39E0DCC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055645" y="3172320"/>
            <a:ext cx="1194679" cy="142521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7B5091A-3398-4E95-804A-DB58213045C9}"/>
              </a:ext>
            </a:extLst>
          </p:cNvPr>
          <p:cNvSpPr/>
          <p:nvPr/>
        </p:nvSpPr>
        <p:spPr>
          <a:xfrm>
            <a:off x="5351352" y="3480388"/>
            <a:ext cx="479220" cy="810448"/>
          </a:xfrm>
          <a:prstGeom prst="rightArrow">
            <a:avLst>
              <a:gd name="adj1" fmla="val 50000"/>
              <a:gd name="adj2" fmla="val 325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FEC9D5-9916-419A-BB34-C7B4C4F8606D}"/>
              </a:ext>
            </a:extLst>
          </p:cNvPr>
          <p:cNvSpPr/>
          <p:nvPr/>
        </p:nvSpPr>
        <p:spPr>
          <a:xfrm>
            <a:off x="5510364" y="1045095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Knowledge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E1E069-0308-4286-8AE2-BC87868EC50A}"/>
              </a:ext>
            </a:extLst>
          </p:cNvPr>
          <p:cNvSpPr txBox="1"/>
          <p:nvPr/>
        </p:nvSpPr>
        <p:spPr>
          <a:xfrm>
            <a:off x="5688694" y="2802988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6C580F-6AD0-4457-A9C5-528EAC8D5164}"/>
              </a:ext>
            </a:extLst>
          </p:cNvPr>
          <p:cNvSpPr txBox="1"/>
          <p:nvPr/>
        </p:nvSpPr>
        <p:spPr>
          <a:xfrm>
            <a:off x="5803167" y="46084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4" name="Rectangle 3"/>
          <p:cNvSpPr/>
          <p:nvPr/>
        </p:nvSpPr>
        <p:spPr>
          <a:xfrm>
            <a:off x="-381000" y="2578810"/>
            <a:ext cx="50562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i="1" dirty="0"/>
              <a:t>A task, goal, question, or problem</a:t>
            </a:r>
          </a:p>
        </p:txBody>
      </p:sp>
    </p:spTree>
    <p:extLst>
      <p:ext uri="{BB962C8B-B14F-4D97-AF65-F5344CB8AC3E}">
        <p14:creationId xmlns:p14="http://schemas.microsoft.com/office/powerpoint/2010/main" val="37664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7" grpId="0" animBg="1"/>
      <p:bldP spid="3" grpId="0" uiExpand="1" build="p"/>
      <p:bldP spid="31" grpId="0" animBg="1"/>
      <p:bldP spid="26" grpId="0" animBg="1"/>
      <p:bldP spid="22" grpId="0" animBg="1"/>
      <p:bldP spid="23" grpId="0" animBg="1"/>
      <p:bldP spid="6" grpId="0" animBg="1"/>
      <p:bldP spid="21" grpId="0" animBg="1"/>
      <p:bldP spid="7" grpId="0" animBg="1"/>
      <p:bldP spid="8" grpId="0" animBg="1"/>
      <p:bldP spid="20" grpId="0" animBg="1"/>
      <p:bldP spid="27" grpId="0" animBg="1"/>
      <p:bldP spid="28" grpId="0"/>
      <p:bldP spid="29" grpId="0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DA2C6B-D97A-4DEB-B3B3-A037C11F5B30}"/>
              </a:ext>
            </a:extLst>
          </p:cNvPr>
          <p:cNvSpPr/>
          <p:nvPr/>
        </p:nvSpPr>
        <p:spPr>
          <a:xfrm>
            <a:off x="7409362" y="5350136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some unspecified patterns from the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A67725-0391-468D-BE3B-60580A118F13}"/>
              </a:ext>
            </a:extLst>
          </p:cNvPr>
          <p:cNvSpPr/>
          <p:nvPr/>
        </p:nvSpPr>
        <p:spPr>
          <a:xfrm>
            <a:off x="2054570" y="5334000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which gene may belong to pathway 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626259-A324-4688-9BFA-D19C69A2A1E2}"/>
              </a:ext>
            </a:extLst>
          </p:cNvPr>
          <p:cNvSpPr/>
          <p:nvPr/>
        </p:nvSpPr>
        <p:spPr>
          <a:xfrm rot="5400000">
            <a:off x="8328334" y="4737929"/>
            <a:ext cx="685106" cy="810448"/>
          </a:xfrm>
          <a:prstGeom prst="rightArrow">
            <a:avLst>
              <a:gd name="adj1" fmla="val 50000"/>
              <a:gd name="adj2" fmla="val 451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B93CC54-DFAC-4D77-A40E-606EFC54898F}"/>
              </a:ext>
            </a:extLst>
          </p:cNvPr>
          <p:cNvSpPr/>
          <p:nvPr/>
        </p:nvSpPr>
        <p:spPr>
          <a:xfrm rot="5400000">
            <a:off x="2995998" y="4738626"/>
            <a:ext cx="685105" cy="810448"/>
          </a:xfrm>
          <a:prstGeom prst="rightArrow">
            <a:avLst>
              <a:gd name="adj1" fmla="val 50000"/>
              <a:gd name="adj2" fmla="val 497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B7DA4-0C51-4B55-86BB-E1052C06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D42F-BA65-4AA0-B50B-2E0AD2C939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308EC-6828-4D59-910F-F0ECDE4A59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26038-DB0C-4103-A7E2-45B06AEA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01081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9F87E7-2460-40EC-BB01-0778F2C2AD25}"/>
              </a:ext>
            </a:extLst>
          </p:cNvPr>
          <p:cNvGraphicFramePr>
            <a:graphicFrameLocks noGrp="1"/>
          </p:cNvGraphicFramePr>
          <p:nvPr/>
        </p:nvGraphicFramePr>
        <p:xfrm>
          <a:off x="1403391" y="2170119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066800" y="1541692"/>
            <a:ext cx="4280379" cy="580900"/>
            <a:chOff x="1066800" y="1541692"/>
            <a:chExt cx="4280379" cy="5809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55003A1-4067-424D-8AFF-FB5C2239D81F}"/>
                </a:ext>
              </a:extLst>
            </p:cNvPr>
            <p:cNvSpPr/>
            <p:nvPr/>
          </p:nvSpPr>
          <p:spPr>
            <a:xfrm rot="16200000">
              <a:off x="2397929" y="1660469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4006956" y="777445"/>
              <a:ext cx="242046" cy="243840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38817-9742-42A9-9598-09B49BE0CEAE}"/>
                </a:ext>
              </a:extLst>
            </p:cNvPr>
            <p:cNvSpPr txBox="1"/>
            <p:nvPr/>
          </p:nvSpPr>
          <p:spPr>
            <a:xfrm>
              <a:off x="2123951" y="1541692"/>
              <a:ext cx="915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u="sng" dirty="0">
                  <a:solidFill>
                    <a:srgbClr val="C00000"/>
                  </a:solidFill>
                </a:rPr>
                <a:t>Labels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3571636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79D9E90-2DFC-48FB-98D7-A8BB778564A0}"/>
                </a:ext>
              </a:extLst>
            </p:cNvPr>
            <p:cNvSpPr/>
            <p:nvPr/>
          </p:nvSpPr>
          <p:spPr>
            <a:xfrm rot="16200000">
              <a:off x="165634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4BAE3-84E9-4C97-8B8B-A0A61A0C47AC}"/>
                </a:ext>
              </a:extLst>
            </p:cNvPr>
            <p:cNvSpPr txBox="1"/>
            <p:nvPr/>
          </p:nvSpPr>
          <p:spPr>
            <a:xfrm>
              <a:off x="1066800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755193" y="1541692"/>
            <a:ext cx="4141407" cy="580900"/>
            <a:chOff x="6755193" y="1541692"/>
            <a:chExt cx="4141407" cy="580900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6EA0B3EF-06F2-41AC-B6CD-A32DC5DBD012}"/>
                </a:ext>
              </a:extLst>
            </p:cNvPr>
            <p:cNvSpPr/>
            <p:nvPr/>
          </p:nvSpPr>
          <p:spPr>
            <a:xfrm rot="16200000">
              <a:off x="9185862" y="406930"/>
              <a:ext cx="212465" cy="320901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8F8DF0-1F38-4DEE-ACD8-F8B27BF887FF}"/>
                </a:ext>
              </a:extLst>
            </p:cNvPr>
            <p:cNvSpPr txBox="1"/>
            <p:nvPr/>
          </p:nvSpPr>
          <p:spPr>
            <a:xfrm>
              <a:off x="8752577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9D91F69-8D83-4CD3-ABE3-A291ABC1785B}"/>
                </a:ext>
              </a:extLst>
            </p:cNvPr>
            <p:cNvSpPr/>
            <p:nvPr/>
          </p:nvSpPr>
          <p:spPr>
            <a:xfrm rot="16200000">
              <a:off x="718121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017C26-C064-4030-968C-F3DAC59BC266}"/>
                </a:ext>
              </a:extLst>
            </p:cNvPr>
            <p:cNvSpPr txBox="1"/>
            <p:nvPr/>
          </p:nvSpPr>
          <p:spPr>
            <a:xfrm>
              <a:off x="6755193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F8838CF-6428-4A06-B07B-F84505C1837D}"/>
              </a:ext>
            </a:extLst>
          </p:cNvPr>
          <p:cNvGraphicFramePr>
            <a:graphicFrameLocks noGrp="1"/>
          </p:cNvGraphicFramePr>
          <p:nvPr/>
        </p:nvGraphicFramePr>
        <p:xfrm>
          <a:off x="6952610" y="2170119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37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3" grpId="0" animBg="1"/>
      <p:bldP spid="24" grpId="0" animBg="1"/>
      <p:bldP spid="3" grpId="0" build="p"/>
      <p:bldP spid="4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12463"/>
          </a:xfrm>
        </p:spPr>
        <p:txBody>
          <a:bodyPr/>
          <a:lstStyle/>
          <a:p>
            <a:r>
              <a:rPr lang="en-US" dirty="0"/>
              <a:t>Five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tx1"/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192354" y="33083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88D03B-C336-46BB-A0BF-521EEE9315D3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2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38" grpId="0"/>
      <p:bldP spid="39" grpId="0" animBg="1"/>
      <p:bldP spid="47" grpId="0" animBg="1"/>
      <p:bldP spid="49" grpId="0" animBg="1"/>
      <p:bldP spid="57" grpId="0" animBg="1"/>
      <p:bldP spid="59" grpId="0" animBg="1"/>
      <p:bldP spid="60" grpId="0" animBg="1"/>
      <p:bldP spid="71" grpId="0" animBg="1"/>
      <p:bldP spid="72" grpId="0" animBg="1"/>
      <p:bldP spid="73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endParaRPr lang="en-US" dirty="0">
              <a:effectLst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59DE06-963A-44CC-8FBE-674BEF794BF2}"/>
              </a:ext>
            </a:extLst>
          </p:cNvPr>
          <p:cNvGraphicFramePr>
            <a:graphicFrameLocks noGrp="1"/>
          </p:cNvGraphicFramePr>
          <p:nvPr/>
        </p:nvGraphicFramePr>
        <p:xfrm>
          <a:off x="1289462" y="2362200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952871" y="1733773"/>
            <a:ext cx="1947138" cy="580900"/>
            <a:chOff x="952871" y="1733773"/>
            <a:chExt cx="1947138" cy="580900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2284000" y="1852550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2035670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1542411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952871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D1BD1B8-018B-46D7-822C-892E13F7D462}"/>
              </a:ext>
            </a:extLst>
          </p:cNvPr>
          <p:cNvGraphicFramePr>
            <a:graphicFrameLocks noGrp="1"/>
          </p:cNvGraphicFramePr>
          <p:nvPr/>
        </p:nvGraphicFramePr>
        <p:xfrm>
          <a:off x="6790269" y="2362200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453678" y="1733773"/>
            <a:ext cx="2673312" cy="580900"/>
            <a:chOff x="6453678" y="1733773"/>
            <a:chExt cx="2673312" cy="580900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C79190E8-B872-40BB-BF21-131ED3AAAD2A}"/>
                </a:ext>
              </a:extLst>
            </p:cNvPr>
            <p:cNvSpPr/>
            <p:nvPr/>
          </p:nvSpPr>
          <p:spPr>
            <a:xfrm rot="16200000">
              <a:off x="8590385" y="1773145"/>
              <a:ext cx="228600" cy="844609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157673-104B-401C-A388-032ACA13FFA4}"/>
                </a:ext>
              </a:extLst>
            </p:cNvPr>
            <p:cNvSpPr txBox="1"/>
            <p:nvPr/>
          </p:nvSpPr>
          <p:spPr>
            <a:xfrm>
              <a:off x="8262651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3B4637D0-0280-4D0E-9733-1C24CCA454D1}"/>
                </a:ext>
              </a:extLst>
            </p:cNvPr>
            <p:cNvSpPr/>
            <p:nvPr/>
          </p:nvSpPr>
          <p:spPr>
            <a:xfrm rot="16200000">
              <a:off x="7043218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D80BC8-CEEF-4EEF-B288-AED78E106CD0}"/>
                </a:ext>
              </a:extLst>
            </p:cNvPr>
            <p:cNvSpPr txBox="1"/>
            <p:nvPr/>
          </p:nvSpPr>
          <p:spPr>
            <a:xfrm>
              <a:off x="6453678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809800D-9813-4660-97F8-6BA7C136B1C9}"/>
              </a:ext>
            </a:extLst>
          </p:cNvPr>
          <p:cNvSpPr/>
          <p:nvPr/>
        </p:nvSpPr>
        <p:spPr>
          <a:xfrm>
            <a:off x="7526875" y="5191549"/>
            <a:ext cx="2304945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how to predict expression level</a:t>
            </a:r>
          </a:p>
        </p:txBody>
      </p:sp>
      <p:sp>
        <p:nvSpPr>
          <p:cNvPr id="19" name="Rectangle: Rounded Corners 28">
            <a:extLst>
              <a:ext uri="{FF2B5EF4-FFF2-40B4-BE49-F238E27FC236}">
                <a16:creationId xmlns:a16="http://schemas.microsoft.com/office/drawing/2014/main" id="{B809800D-9813-4660-97F8-6BA7C136B1C9}"/>
              </a:ext>
            </a:extLst>
          </p:cNvPr>
          <p:cNvSpPr/>
          <p:nvPr/>
        </p:nvSpPr>
        <p:spPr>
          <a:xfrm>
            <a:off x="1868734" y="5191549"/>
            <a:ext cx="2375086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if a gene belong to PWY A</a:t>
            </a:r>
          </a:p>
        </p:txBody>
      </p:sp>
    </p:spTree>
    <p:extLst>
      <p:ext uri="{BB962C8B-B14F-4D97-AF65-F5344CB8AC3E}">
        <p14:creationId xmlns:p14="http://schemas.microsoft.com/office/powerpoint/2010/main" val="102124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4: Model/algorithm selection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617311" y="2547124"/>
            <a:ext cx="5673679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6133915" y="2530250"/>
            <a:ext cx="3157076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74012" y="990600"/>
            <a:ext cx="2495202" cy="1929440"/>
            <a:chOff x="3174012" y="990600"/>
            <a:chExt cx="2495202" cy="192944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AD9BBD-AEF2-42A8-B85E-B9B62446B0CB}"/>
                </a:ext>
              </a:extLst>
            </p:cNvPr>
            <p:cNvSpPr/>
            <p:nvPr/>
          </p:nvSpPr>
          <p:spPr>
            <a:xfrm>
              <a:off x="4469298" y="160867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761ACCF-AF50-4074-AB3D-135F6F1CBA60}"/>
                </a:ext>
              </a:extLst>
            </p:cNvPr>
            <p:cNvSpPr/>
            <p:nvPr/>
          </p:nvSpPr>
          <p:spPr>
            <a:xfrm>
              <a:off x="3174012" y="1886122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FEB577-2264-4AAB-8F98-B97EB51C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497084" y="1913930"/>
              <a:ext cx="632734" cy="75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5CA9E-1686-4870-9000-819B4BB4D10D}"/>
                </a:ext>
              </a:extLst>
            </p:cNvPr>
            <p:cNvSpPr txBox="1"/>
            <p:nvPr/>
          </p:nvSpPr>
          <p:spPr>
            <a:xfrm>
              <a:off x="3197124" y="990600"/>
              <a:ext cx="12490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</a:t>
              </a:r>
            </a:p>
            <a:p>
              <a:pPr algn="ctr"/>
              <a:r>
                <a:rPr lang="en-US" dirty="0"/>
                <a:t>selection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56770" y="1651597"/>
            <a:ext cx="2229020" cy="1311363"/>
            <a:chOff x="1056770" y="16515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2085874" y="16515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1056770" y="19011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1321734" y="20658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56770" y="3429000"/>
            <a:ext cx="2232085" cy="1311363"/>
            <a:chOff x="1056770" y="34290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1056770" y="36436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1321733" y="38946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2088939" y="34290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00085" y="1579829"/>
            <a:ext cx="1951290" cy="1311363"/>
            <a:chOff x="7800085" y="1579829"/>
            <a:chExt cx="1951290" cy="1311363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653CF3F-B56C-44B2-AC85-A7C567E1B440}"/>
                </a:ext>
              </a:extLst>
            </p:cNvPr>
            <p:cNvSpPr/>
            <p:nvPr/>
          </p:nvSpPr>
          <p:spPr>
            <a:xfrm>
              <a:off x="7800085" y="1852631"/>
              <a:ext cx="803322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FD2A507-557D-4E8F-935C-1D5CFF20BA8B}"/>
                </a:ext>
              </a:extLst>
            </p:cNvPr>
            <p:cNvSpPr/>
            <p:nvPr/>
          </p:nvSpPr>
          <p:spPr>
            <a:xfrm>
              <a:off x="8551459" y="1579829"/>
              <a:ext cx="1199916" cy="131136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dirty="0"/>
                <a:t>Based on</a:t>
              </a:r>
            </a:p>
            <a:p>
              <a:pPr algn="ctr"/>
              <a:r>
                <a:rPr lang="en-US" sz="1600" b="1" i="1" u="sng" dirty="0"/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669213" y="1254776"/>
            <a:ext cx="2478795" cy="1656787"/>
            <a:chOff x="5669213" y="1254776"/>
            <a:chExt cx="2478795" cy="165678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5669213" y="1852511"/>
              <a:ext cx="1338341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992286" y="18803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692327" y="1254776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ML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948092" y="16002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50" name="Rounded Rectangle 47">
            <a:extLst>
              <a:ext uri="{FF2B5EF4-FFF2-40B4-BE49-F238E27FC236}">
                <a16:creationId xmlns:a16="http://schemas.microsoft.com/office/drawing/2014/main" id="{30EFB2A8-512C-4B33-A3A4-BFEEBA9D85F4}"/>
              </a:ext>
            </a:extLst>
          </p:cNvPr>
          <p:cNvSpPr/>
          <p:nvPr/>
        </p:nvSpPr>
        <p:spPr>
          <a:xfrm>
            <a:off x="3378380" y="3810000"/>
            <a:ext cx="8772028" cy="2819400"/>
          </a:xfrm>
          <a:prstGeom prst="roundRect">
            <a:avLst>
              <a:gd name="adj" fmla="val 1142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2" name="Speech Bubble: Rectangle with Corners Rounded 51">
            <a:extLst>
              <a:ext uri="{FF2B5EF4-FFF2-40B4-BE49-F238E27FC236}">
                <a16:creationId xmlns:a16="http://schemas.microsoft.com/office/drawing/2014/main" id="{98F6FFA8-A4F8-4EAE-B099-FC4DD7261BDB}"/>
              </a:ext>
            </a:extLst>
          </p:cNvPr>
          <p:cNvSpPr/>
          <p:nvPr/>
        </p:nvSpPr>
        <p:spPr>
          <a:xfrm>
            <a:off x="6553200" y="3882226"/>
            <a:ext cx="1609396" cy="1089797"/>
          </a:xfrm>
          <a:prstGeom prst="wedgeRoundRectCallout">
            <a:avLst>
              <a:gd name="adj1" fmla="val 81244"/>
              <a:gd name="adj2" fmla="val -145138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713CEB7D-EF16-4BFF-BE18-B529C895E80E}"/>
              </a:ext>
            </a:extLst>
          </p:cNvPr>
          <p:cNvGraphicFramePr>
            <a:graphicFrameLocks noGrp="1"/>
          </p:cNvGraphicFramePr>
          <p:nvPr/>
        </p:nvGraphicFramePr>
        <p:xfrm>
          <a:off x="9028210" y="4227147"/>
          <a:ext cx="2976630" cy="22534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326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45069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450693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4506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45069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450693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F34B3508-B638-4C8D-AFAA-C7E89C56F9C8}"/>
              </a:ext>
            </a:extLst>
          </p:cNvPr>
          <p:cNvGraphicFramePr>
            <a:graphicFrameLocks noGrp="1"/>
          </p:cNvGraphicFramePr>
          <p:nvPr/>
        </p:nvGraphicFramePr>
        <p:xfrm>
          <a:off x="5239923" y="4193848"/>
          <a:ext cx="2976630" cy="2250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326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45069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450693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4506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45069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44758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D9E7CBA-7CFB-494B-8751-3198161C41C2}"/>
              </a:ext>
            </a:extLst>
          </p:cNvPr>
          <p:cNvSpPr/>
          <p:nvPr/>
        </p:nvSpPr>
        <p:spPr>
          <a:xfrm>
            <a:off x="3505200" y="4204244"/>
            <a:ext cx="1624652" cy="977356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Task: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Predict genes in pathway A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801F265-3106-4272-907E-97DE319765DF}"/>
              </a:ext>
            </a:extLst>
          </p:cNvPr>
          <p:cNvSpPr/>
          <p:nvPr/>
        </p:nvSpPr>
        <p:spPr>
          <a:xfrm>
            <a:off x="3505200" y="5319024"/>
            <a:ext cx="1624652" cy="97735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600" dirty="0"/>
              <a:t>Knowing (truth):</a:t>
            </a:r>
          </a:p>
          <a:p>
            <a:pPr algn="ctr"/>
            <a:r>
              <a:rPr lang="en-US" sz="1600" dirty="0"/>
              <a:t>50 genes in A</a:t>
            </a:r>
          </a:p>
          <a:p>
            <a:pPr algn="ctr"/>
            <a:r>
              <a:rPr lang="en-US" sz="1600" dirty="0"/>
              <a:t>50 genes not in 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604144" y="25146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848600" y="4273371"/>
            <a:ext cx="990600" cy="811308"/>
            <a:chOff x="7924953" y="4273371"/>
            <a:chExt cx="990600" cy="811308"/>
          </a:xfrm>
        </p:grpSpPr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5A131B5A-CA33-48E4-8DAC-493A1A468295}"/>
                </a:ext>
              </a:extLst>
            </p:cNvPr>
            <p:cNvSpPr/>
            <p:nvPr/>
          </p:nvSpPr>
          <p:spPr>
            <a:xfrm>
              <a:off x="7924953" y="4273371"/>
              <a:ext cx="294293" cy="810448"/>
            </a:xfrm>
            <a:prstGeom prst="rightArrow">
              <a:avLst>
                <a:gd name="adj1" fmla="val 50000"/>
                <a:gd name="adj2" fmla="val 4703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76ED54F9-4B26-4151-B05A-41E2F4731E7E}"/>
                </a:ext>
              </a:extLst>
            </p:cNvPr>
            <p:cNvSpPr/>
            <p:nvPr/>
          </p:nvSpPr>
          <p:spPr>
            <a:xfrm>
              <a:off x="8305953" y="4273371"/>
              <a:ext cx="263843" cy="810448"/>
            </a:xfrm>
            <a:prstGeom prst="rightArrow">
              <a:avLst>
                <a:gd name="adj1" fmla="val 50000"/>
                <a:gd name="adj2" fmla="val 41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39" name="Arrow: Right 60">
              <a:extLst>
                <a:ext uri="{FF2B5EF4-FFF2-40B4-BE49-F238E27FC236}">
                  <a16:creationId xmlns:a16="http://schemas.microsoft.com/office/drawing/2014/main" id="{76ED54F9-4B26-4151-B05A-41E2F4731E7E}"/>
                </a:ext>
              </a:extLst>
            </p:cNvPr>
            <p:cNvSpPr/>
            <p:nvPr/>
          </p:nvSpPr>
          <p:spPr>
            <a:xfrm>
              <a:off x="8651710" y="4274231"/>
              <a:ext cx="263843" cy="810448"/>
            </a:xfrm>
            <a:prstGeom prst="rightArrow">
              <a:avLst>
                <a:gd name="adj1" fmla="val 50000"/>
                <a:gd name="adj2" fmla="val 41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66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50" grpId="0" animBg="1"/>
      <p:bldP spid="52" grpId="0" animBg="1"/>
      <p:bldP spid="64" grpId="0" animBg="1"/>
      <p:bldP spid="6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With the </a:t>
            </a:r>
            <a:r>
              <a:rPr lang="en-US" i="1" u="sng" dirty="0"/>
              <a:t>independent testing set</a:t>
            </a: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158460"/>
            <a:ext cx="5061366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4b: Model evaluation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9258263" y="49055"/>
            <a:ext cx="2914884" cy="2006573"/>
          </a:xfrm>
          <a:prstGeom prst="wedgeRoundRectCallout">
            <a:avLst>
              <a:gd name="adj1" fmla="val -44784"/>
              <a:gd name="adj2" fmla="val 71003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8" y="2851924"/>
            <a:ext cx="5698465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0"/>
            <a:ext cx="3181862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680899" y="1593949"/>
            <a:ext cx="2495202" cy="1630891"/>
            <a:chOff x="2680899" y="1593949"/>
            <a:chExt cx="2495202" cy="163089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AD9BBD-AEF2-42A8-B85E-B9B62446B0CB}"/>
                </a:ext>
              </a:extLst>
            </p:cNvPr>
            <p:cNvSpPr/>
            <p:nvPr/>
          </p:nvSpPr>
          <p:spPr>
            <a:xfrm>
              <a:off x="3976185" y="191347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761ACCF-AF50-4074-AB3D-135F6F1CBA60}"/>
                </a:ext>
              </a:extLst>
            </p:cNvPr>
            <p:cNvSpPr/>
            <p:nvPr/>
          </p:nvSpPr>
          <p:spPr>
            <a:xfrm>
              <a:off x="2680899" y="2190922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FEB577-2264-4AAB-8F98-B97EB51C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003971" y="2218730"/>
              <a:ext cx="632734" cy="75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5CA9E-1686-4870-9000-819B4BB4D10D}"/>
                </a:ext>
              </a:extLst>
            </p:cNvPr>
            <p:cNvSpPr txBox="1"/>
            <p:nvPr/>
          </p:nvSpPr>
          <p:spPr>
            <a:xfrm>
              <a:off x="2780955" y="1593949"/>
              <a:ext cx="10951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</a:t>
              </a:r>
            </a:p>
            <a:p>
              <a:pPr algn="ctr"/>
              <a:r>
                <a:rPr lang="en-US" dirty="0"/>
                <a:t>selection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63657" y="195639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90%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80899" y="3738362"/>
            <a:ext cx="2495202" cy="1311363"/>
            <a:chOff x="2680899" y="3738362"/>
            <a:chExt cx="2495202" cy="131136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50FB651-11A3-4259-A376-454624BA26DF}"/>
                </a:ext>
              </a:extLst>
            </p:cNvPr>
            <p:cNvSpPr/>
            <p:nvPr/>
          </p:nvSpPr>
          <p:spPr>
            <a:xfrm>
              <a:off x="3976185" y="3738362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43F865B0-379E-4A4B-9EBF-748616908980}"/>
                </a:ext>
              </a:extLst>
            </p:cNvPr>
            <p:cNvSpPr/>
            <p:nvPr/>
          </p:nvSpPr>
          <p:spPr>
            <a:xfrm>
              <a:off x="2680899" y="4015807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63657" y="373380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54DD9C3-63EF-4C2D-9587-800B14B80565}"/>
              </a:ext>
            </a:extLst>
          </p:cNvPr>
          <p:cNvGraphicFramePr>
            <a:graphicFrameLocks noGrp="1"/>
          </p:cNvGraphicFramePr>
          <p:nvPr/>
        </p:nvGraphicFramePr>
        <p:xfrm>
          <a:off x="9492241" y="228600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5176100" y="1559576"/>
            <a:ext cx="2478795" cy="1656787"/>
            <a:chOff x="5176100" y="1559576"/>
            <a:chExt cx="2478795" cy="165678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5176100" y="2157311"/>
              <a:ext cx="1338341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499173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199214" y="1559576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ML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54979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32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5905547" y="4730135"/>
            <a:ext cx="2831875" cy="2006573"/>
          </a:xfrm>
          <a:prstGeom prst="wedgeRoundRectCallout">
            <a:avLst>
              <a:gd name="adj1" fmla="val -76240"/>
              <a:gd name="adj2" fmla="val 5802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92AE877-F513-468F-B75E-C2FC5F957F5B}"/>
              </a:ext>
            </a:extLst>
          </p:cNvPr>
          <p:cNvGraphicFramePr>
            <a:graphicFrameLocks noGrp="1"/>
          </p:cNvGraphicFramePr>
          <p:nvPr/>
        </p:nvGraphicFramePr>
        <p:xfrm>
          <a:off x="6127565" y="4895221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947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7815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66%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39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9518262" y="2851923"/>
            <a:ext cx="1199916" cy="13113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FINAL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40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 rot="1800000">
            <a:off x="8985129" y="2446699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626356" y="1884629"/>
            <a:ext cx="1631906" cy="1311363"/>
            <a:chOff x="7626356" y="1884629"/>
            <a:chExt cx="1631906" cy="1311363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653CF3F-B56C-44B2-AC85-A7C567E1B440}"/>
                </a:ext>
              </a:extLst>
            </p:cNvPr>
            <p:cNvSpPr/>
            <p:nvPr/>
          </p:nvSpPr>
          <p:spPr>
            <a:xfrm>
              <a:off x="7626356" y="2157431"/>
              <a:ext cx="441734" cy="810448"/>
            </a:xfrm>
            <a:prstGeom prst="rightArrow">
              <a:avLst>
                <a:gd name="adj1" fmla="val 50000"/>
                <a:gd name="adj2" fmla="val 2798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FD2A507-557D-4E8F-935C-1D5CFF20BA8B}"/>
                </a:ext>
              </a:extLst>
            </p:cNvPr>
            <p:cNvSpPr/>
            <p:nvPr/>
          </p:nvSpPr>
          <p:spPr>
            <a:xfrm>
              <a:off x="8058346" y="1884629"/>
              <a:ext cx="1199916" cy="131136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Model</a:t>
              </a:r>
            </a:p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dirty="0"/>
                <a:t>Based on</a:t>
              </a:r>
            </a:p>
            <a:p>
              <a:pPr algn="ctr"/>
              <a:r>
                <a:rPr lang="en-US" sz="1600" b="1" i="1" u="sng" dirty="0"/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103744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9" grpId="0" animBg="1"/>
      <p:bldP spid="20" grpId="0" animBg="1"/>
      <p:bldP spid="21" grpId="0" animBg="1"/>
      <p:bldP spid="48" grpId="0" animBg="1"/>
      <p:bldP spid="49" grpId="0" animBg="1"/>
      <p:bldP spid="32" grpId="0" animBg="1"/>
      <p:bldP spid="39" grpId="0" animBg="1"/>
      <p:bldP spid="4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rot="5400000">
            <a:off x="10351264" y="3519329"/>
            <a:ext cx="1185828" cy="1013230"/>
          </a:xfrm>
          <a:prstGeom prst="bentArrow">
            <a:avLst>
              <a:gd name="adj1" fmla="val 36118"/>
              <a:gd name="adj2" fmla="val 44512"/>
              <a:gd name="adj3" fmla="val 36987"/>
              <a:gd name="adj4" fmla="val 3463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Application on new instances 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8" y="2851924"/>
            <a:ext cx="5698465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0"/>
            <a:ext cx="3181862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3976185" y="191347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2680899" y="2190922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003971" y="2218730"/>
            <a:ext cx="632734" cy="7548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2780955" y="1593949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5176100" y="2157311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99173" y="2185119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5199214" y="1559576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4C01394-443D-4EFF-B235-F5F53AE462D8}"/>
              </a:ext>
            </a:extLst>
          </p:cNvPr>
          <p:cNvSpPr/>
          <p:nvPr/>
        </p:nvSpPr>
        <p:spPr>
          <a:xfrm>
            <a:off x="1592761" y="195639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BD671597-1113-4063-8054-20C190FF8768}"/>
              </a:ext>
            </a:extLst>
          </p:cNvPr>
          <p:cNvSpPr/>
          <p:nvPr/>
        </p:nvSpPr>
        <p:spPr>
          <a:xfrm>
            <a:off x="563657" y="2205907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D3D8A5C-62B2-4CF6-B9CB-0D584C745673}"/>
              </a:ext>
            </a:extLst>
          </p:cNvPr>
          <p:cNvSpPr/>
          <p:nvPr/>
        </p:nvSpPr>
        <p:spPr>
          <a:xfrm flipV="1">
            <a:off x="563657" y="3948422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30D62-2359-4BE8-9DD0-0CC1C6821B25}"/>
              </a:ext>
            </a:extLst>
          </p:cNvPr>
          <p:cNvSpPr txBox="1"/>
          <p:nvPr/>
        </p:nvSpPr>
        <p:spPr>
          <a:xfrm>
            <a:off x="828621" y="237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328261-A2A8-444C-9298-897224C08B58}"/>
              </a:ext>
            </a:extLst>
          </p:cNvPr>
          <p:cNvSpPr txBox="1"/>
          <p:nvPr/>
        </p:nvSpPr>
        <p:spPr>
          <a:xfrm>
            <a:off x="828620" y="4199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50FB651-11A3-4259-A376-454624BA26DF}"/>
              </a:ext>
            </a:extLst>
          </p:cNvPr>
          <p:cNvSpPr/>
          <p:nvPr/>
        </p:nvSpPr>
        <p:spPr>
          <a:xfrm>
            <a:off x="3976185" y="3738362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3F865B0-379E-4A4B-9EBF-748616908980}"/>
              </a:ext>
            </a:extLst>
          </p:cNvPr>
          <p:cNvSpPr/>
          <p:nvPr/>
        </p:nvSpPr>
        <p:spPr>
          <a:xfrm>
            <a:off x="2680899" y="4015807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4DD0C0-6AB9-4E27-B877-9001FD5A7EC3}"/>
              </a:ext>
            </a:extLst>
          </p:cNvPr>
          <p:cNvSpPr/>
          <p:nvPr/>
        </p:nvSpPr>
        <p:spPr>
          <a:xfrm>
            <a:off x="1595826" y="3733800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7306972" y="215743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6454979" y="1905000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51EF330B-5C36-4F7B-9F10-603608DCFDB1}"/>
              </a:ext>
            </a:extLst>
          </p:cNvPr>
          <p:cNvGraphicFramePr>
            <a:graphicFrameLocks noGrp="1"/>
          </p:cNvGraphicFramePr>
          <p:nvPr/>
        </p:nvGraphicFramePr>
        <p:xfrm>
          <a:off x="8658304" y="4648200"/>
          <a:ext cx="3168609" cy="2118247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Herbivory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root transcript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Z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A8C1D61-5DB7-4030-9E32-95CC87C1EC0B}"/>
              </a:ext>
            </a:extLst>
          </p:cNvPr>
          <p:cNvGraphicFramePr>
            <a:graphicFrameLocks noGrp="1"/>
          </p:cNvGraphicFramePr>
          <p:nvPr/>
        </p:nvGraphicFramePr>
        <p:xfrm>
          <a:off x="9392406" y="5562034"/>
          <a:ext cx="738503" cy="1194816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AD07ABEE-0C40-46D9-A6F5-CB7E2F50F728}"/>
              </a:ext>
            </a:extLst>
          </p:cNvPr>
          <p:cNvSpPr txBox="1"/>
          <p:nvPr/>
        </p:nvSpPr>
        <p:spPr>
          <a:xfrm>
            <a:off x="7888069" y="583066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4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158460"/>
            <a:ext cx="5061366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9518262" y="2851923"/>
            <a:ext cx="1199916" cy="13113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FINAL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43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 rot="1800000">
            <a:off x="8985129" y="2446699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FD2A507-557D-4E8F-935C-1D5CFF20BA8B}"/>
              </a:ext>
            </a:extLst>
          </p:cNvPr>
          <p:cNvSpPr/>
          <p:nvPr/>
        </p:nvSpPr>
        <p:spPr>
          <a:xfrm>
            <a:off x="8058346" y="188462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/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139801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DA2C6B-D97A-4DEB-B3B3-A037C11F5B30}"/>
              </a:ext>
            </a:extLst>
          </p:cNvPr>
          <p:cNvSpPr/>
          <p:nvPr/>
        </p:nvSpPr>
        <p:spPr>
          <a:xfrm>
            <a:off x="6774362" y="5484844"/>
            <a:ext cx="2523050" cy="107169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some unspecified patterns from the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A67725-0391-468D-BE3B-60580A118F13}"/>
              </a:ext>
            </a:extLst>
          </p:cNvPr>
          <p:cNvSpPr/>
          <p:nvPr/>
        </p:nvSpPr>
        <p:spPr>
          <a:xfrm>
            <a:off x="2054570" y="5468708"/>
            <a:ext cx="2523050" cy="107169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which gene may belong to pathway 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626259-A324-4688-9BFA-D19C69A2A1E2}"/>
              </a:ext>
            </a:extLst>
          </p:cNvPr>
          <p:cNvSpPr/>
          <p:nvPr/>
        </p:nvSpPr>
        <p:spPr>
          <a:xfrm rot="5400000">
            <a:off x="7693334" y="4872637"/>
            <a:ext cx="685106" cy="810448"/>
          </a:xfrm>
          <a:prstGeom prst="rightArrow">
            <a:avLst>
              <a:gd name="adj1" fmla="val 50000"/>
              <a:gd name="adj2" fmla="val 451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B93CC54-DFAC-4D77-A40E-606EFC54898F}"/>
              </a:ext>
            </a:extLst>
          </p:cNvPr>
          <p:cNvSpPr/>
          <p:nvPr/>
        </p:nvSpPr>
        <p:spPr>
          <a:xfrm rot="5400000">
            <a:off x="2995998" y="4873334"/>
            <a:ext cx="685105" cy="810448"/>
          </a:xfrm>
          <a:prstGeom prst="rightArrow">
            <a:avLst>
              <a:gd name="adj1" fmla="val 50000"/>
              <a:gd name="adj2" fmla="val 497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B7DA4-0C51-4B55-86BB-E1052C06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D42F-BA65-4AA0-B50B-2E0AD2C939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308EC-6828-4D59-910F-F0ECDE4A5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600" y="1143000"/>
            <a:ext cx="5384800" cy="5349874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26038-DB0C-4103-A7E2-45B06AEA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01081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9F87E7-2460-40EC-BB01-0778F2C2AD25}"/>
              </a:ext>
            </a:extLst>
          </p:cNvPr>
          <p:cNvGraphicFramePr>
            <a:graphicFrameLocks noGrp="1"/>
          </p:cNvGraphicFramePr>
          <p:nvPr/>
        </p:nvGraphicFramePr>
        <p:xfrm>
          <a:off x="1403391" y="2304827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066800" y="1676400"/>
            <a:ext cx="4280379" cy="580900"/>
            <a:chOff x="1066800" y="1541692"/>
            <a:chExt cx="4280379" cy="5809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55003A1-4067-424D-8AFF-FB5C2239D81F}"/>
                </a:ext>
              </a:extLst>
            </p:cNvPr>
            <p:cNvSpPr/>
            <p:nvPr/>
          </p:nvSpPr>
          <p:spPr>
            <a:xfrm rot="16200000">
              <a:off x="2397929" y="1660469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4006956" y="777445"/>
              <a:ext cx="242046" cy="243840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38817-9742-42A9-9598-09B49BE0CEAE}"/>
                </a:ext>
              </a:extLst>
            </p:cNvPr>
            <p:cNvSpPr txBox="1"/>
            <p:nvPr/>
          </p:nvSpPr>
          <p:spPr>
            <a:xfrm>
              <a:off x="2123951" y="1541692"/>
              <a:ext cx="915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u="sng" dirty="0">
                  <a:solidFill>
                    <a:srgbClr val="C00000"/>
                  </a:solidFill>
                </a:rPr>
                <a:t>Labels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3571636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79D9E90-2DFC-48FB-98D7-A8BB778564A0}"/>
                </a:ext>
              </a:extLst>
            </p:cNvPr>
            <p:cNvSpPr/>
            <p:nvPr/>
          </p:nvSpPr>
          <p:spPr>
            <a:xfrm rot="16200000">
              <a:off x="165634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4BAE3-84E9-4C97-8B8B-A0A61A0C47AC}"/>
                </a:ext>
              </a:extLst>
            </p:cNvPr>
            <p:cNvSpPr txBox="1"/>
            <p:nvPr/>
          </p:nvSpPr>
          <p:spPr>
            <a:xfrm>
              <a:off x="1066800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24747" y="1676400"/>
            <a:ext cx="3427253" cy="580900"/>
            <a:chOff x="6755193" y="1541692"/>
            <a:chExt cx="3427253" cy="580900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6EA0B3EF-06F2-41AC-B6CD-A32DC5DBD012}"/>
                </a:ext>
              </a:extLst>
            </p:cNvPr>
            <p:cNvSpPr/>
            <p:nvPr/>
          </p:nvSpPr>
          <p:spPr>
            <a:xfrm rot="16200000">
              <a:off x="8828785" y="764007"/>
              <a:ext cx="212466" cy="2494856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8F8DF0-1F38-4DEE-ACD8-F8B27BF887FF}"/>
                </a:ext>
              </a:extLst>
            </p:cNvPr>
            <p:cNvSpPr txBox="1"/>
            <p:nvPr/>
          </p:nvSpPr>
          <p:spPr>
            <a:xfrm>
              <a:off x="8395652" y="1541692"/>
              <a:ext cx="1129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Variables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9D91F69-8D83-4CD3-ABE3-A291ABC1785B}"/>
                </a:ext>
              </a:extLst>
            </p:cNvPr>
            <p:cNvSpPr/>
            <p:nvPr/>
          </p:nvSpPr>
          <p:spPr>
            <a:xfrm rot="16200000">
              <a:off x="718121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017C26-C064-4030-968C-F3DAC59BC266}"/>
                </a:ext>
              </a:extLst>
            </p:cNvPr>
            <p:cNvSpPr txBox="1"/>
            <p:nvPr/>
          </p:nvSpPr>
          <p:spPr>
            <a:xfrm>
              <a:off x="6755193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F8838CF-6428-4A06-B07B-F84505C1837D}"/>
              </a:ext>
            </a:extLst>
          </p:cNvPr>
          <p:cNvGraphicFramePr>
            <a:graphicFrameLocks noGrp="1"/>
          </p:cNvGraphicFramePr>
          <p:nvPr/>
        </p:nvGraphicFramePr>
        <p:xfrm>
          <a:off x="6422164" y="2304827"/>
          <a:ext cx="3229835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FE8F995-A90F-4B34-8257-728EBBF4AFBE}"/>
              </a:ext>
            </a:extLst>
          </p:cNvPr>
          <p:cNvSpPr/>
          <p:nvPr/>
        </p:nvSpPr>
        <p:spPr>
          <a:xfrm>
            <a:off x="10180292" y="2348843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Semi-</a:t>
            </a:r>
          </a:p>
          <a:p>
            <a:pPr algn="ctr"/>
            <a:r>
              <a:rPr lang="en-US" sz="2000" dirty="0"/>
              <a:t>supervised</a:t>
            </a:r>
          </a:p>
          <a:p>
            <a:pPr algn="ctr"/>
            <a:r>
              <a:rPr lang="en-US" sz="2000" dirty="0"/>
              <a:t>learning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A6E438F-071D-4DD4-AD17-C4066CE692B3}"/>
              </a:ext>
            </a:extLst>
          </p:cNvPr>
          <p:cNvSpPr/>
          <p:nvPr/>
        </p:nvSpPr>
        <p:spPr>
          <a:xfrm>
            <a:off x="10180292" y="4008828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Reinforce-</a:t>
            </a:r>
            <a:r>
              <a:rPr lang="en-US" sz="2000" dirty="0" err="1"/>
              <a:t>ment</a:t>
            </a:r>
            <a:r>
              <a:rPr lang="en-US" sz="2000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190526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3" grpId="0" animBg="1"/>
      <p:bldP spid="24" grpId="0" animBg="1"/>
      <p:bldP spid="3" grpId="0" build="p"/>
      <p:bldP spid="4" grpId="0" build="p"/>
      <p:bldP spid="25" grpId="0" animBg="1"/>
      <p:bldP spid="2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FC3E-DC9B-4707-91C9-5613CBFA63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Recall our goals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E4DBE169-9BF3-442B-983E-77E38CD72A19}"/>
              </a:ext>
            </a:extLst>
          </p:cNvPr>
          <p:cNvSpPr/>
          <p:nvPr/>
        </p:nvSpPr>
        <p:spPr>
          <a:xfrm>
            <a:off x="3641221" y="1663285"/>
            <a:ext cx="21336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954FAAC5-9609-4600-9EF1-C73507D0121F}"/>
              </a:ext>
            </a:extLst>
          </p:cNvPr>
          <p:cNvSpPr/>
          <p:nvPr/>
        </p:nvSpPr>
        <p:spPr>
          <a:xfrm>
            <a:off x="5851021" y="1673641"/>
            <a:ext cx="21336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DEC985E2-420F-45A7-818E-E5ECAEC54152}"/>
              </a:ext>
            </a:extLst>
          </p:cNvPr>
          <p:cNvSpPr/>
          <p:nvPr/>
        </p:nvSpPr>
        <p:spPr>
          <a:xfrm>
            <a:off x="3635701" y="4009104"/>
            <a:ext cx="21336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1" name="Rounded Rectangle 48">
            <a:extLst>
              <a:ext uri="{FF2B5EF4-FFF2-40B4-BE49-F238E27FC236}">
                <a16:creationId xmlns:a16="http://schemas.microsoft.com/office/drawing/2014/main" id="{02FCF7C9-ED89-42F1-B25F-9E42237A7064}"/>
              </a:ext>
            </a:extLst>
          </p:cNvPr>
          <p:cNvSpPr/>
          <p:nvPr/>
        </p:nvSpPr>
        <p:spPr>
          <a:xfrm>
            <a:off x="5867400" y="4038600"/>
            <a:ext cx="2133600" cy="2282455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57090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Intro: why is ML &amp; why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1F3499-4628-451E-A3EB-E531DD9EC64E}"/>
              </a:ext>
            </a:extLst>
          </p:cNvPr>
          <p:cNvSpPr/>
          <p:nvPr/>
        </p:nvSpPr>
        <p:spPr>
          <a:xfrm>
            <a:off x="2286000" y="1295400"/>
            <a:ext cx="9068378" cy="4995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6EB345-E4AA-48A2-B5B5-2B1212C7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03" y="1658454"/>
            <a:ext cx="1136840" cy="3813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4F594E-A3AF-4FD6-8879-03F5D18EA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60" y="2109600"/>
            <a:ext cx="1136840" cy="6896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283E33-2716-454C-AA3D-7AD12AD83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60" y="5286237"/>
            <a:ext cx="1136840" cy="984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AEAC9A-F285-450D-8EE9-9BC88AB30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60" y="3697726"/>
            <a:ext cx="1136840" cy="5960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B050C9-9462-4833-B4DE-5C41079A1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0" y="2869046"/>
            <a:ext cx="1136840" cy="7624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58AC5C-136B-4115-8347-3C4208CBF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360" y="4360030"/>
            <a:ext cx="1130102" cy="85993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769A3A-1598-4C13-BE2E-7D9D25980196}"/>
              </a:ext>
            </a:extLst>
          </p:cNvPr>
          <p:cNvSpPr/>
          <p:nvPr/>
        </p:nvSpPr>
        <p:spPr>
          <a:xfrm>
            <a:off x="4437748" y="1447800"/>
            <a:ext cx="6688029" cy="4724399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A186CA-5D3E-4C6A-BC22-998AEE11EEF5}"/>
              </a:ext>
            </a:extLst>
          </p:cNvPr>
          <p:cNvSpPr/>
          <p:nvPr/>
        </p:nvSpPr>
        <p:spPr>
          <a:xfrm>
            <a:off x="7322255" y="1637415"/>
            <a:ext cx="3651121" cy="4326502"/>
          </a:xfrm>
          <a:prstGeom prst="roundRect">
            <a:avLst>
              <a:gd name="adj" fmla="val 573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plant biologist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35203BE-ED06-43E9-9E00-2FF7BA574A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5937" y="1896914"/>
            <a:ext cx="1859445" cy="115108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CC7E9A-A6F4-436D-974D-6963EE27BD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4442" y="3170274"/>
            <a:ext cx="1887925" cy="13610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83528E-933A-4B16-884C-E43ED47406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1380" y="4648200"/>
            <a:ext cx="1900988" cy="13648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110A589-FB8B-4D55-A4D4-D69CF8331471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3/9/22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AB261C1E-8210-4C80-A3BC-8BA6EBD9D6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8913563"/>
              </p:ext>
            </p:extLst>
          </p:nvPr>
        </p:nvGraphicFramePr>
        <p:xfrm>
          <a:off x="4589339" y="2109600"/>
          <a:ext cx="2626781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8" name="Content Placeholder 29">
            <a:extLst>
              <a:ext uri="{FF2B5EF4-FFF2-40B4-BE49-F238E27FC236}">
                <a16:creationId xmlns:a16="http://schemas.microsoft.com/office/drawing/2014/main" id="{BCE6BF3E-FD12-4474-8E7F-4B4B1F475D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6492906"/>
              </p:ext>
            </p:extLst>
          </p:nvPr>
        </p:nvGraphicFramePr>
        <p:xfrm>
          <a:off x="7385198" y="2116775"/>
          <a:ext cx="3511402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DB3E842C-B5B7-4B63-8C6E-F4972257B411}"/>
              </a:ext>
            </a:extLst>
          </p:cNvPr>
          <p:cNvSpPr txBox="1"/>
          <p:nvPr/>
        </p:nvSpPr>
        <p:spPr>
          <a:xfrm>
            <a:off x="7561390" y="3315722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(27,249)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D0A11F-191A-4E0F-BF3D-B7314058C1CC}"/>
              </a:ext>
            </a:extLst>
          </p:cNvPr>
          <p:cNvSpPr txBox="1"/>
          <p:nvPr/>
        </p:nvSpPr>
        <p:spPr>
          <a:xfrm>
            <a:off x="7330559" y="543101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(1,848)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B93E5-336E-453A-9A60-2CEBE902D24D}"/>
              </a:ext>
            </a:extLst>
          </p:cNvPr>
          <p:cNvSpPr txBox="1"/>
          <p:nvPr/>
        </p:nvSpPr>
        <p:spPr>
          <a:xfrm>
            <a:off x="9343771" y="3448104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(38,487)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8F7916-1E9B-4BD3-98E7-AD753ECF2B52}"/>
              </a:ext>
            </a:extLst>
          </p:cNvPr>
          <p:cNvSpPr txBox="1"/>
          <p:nvPr/>
        </p:nvSpPr>
        <p:spPr>
          <a:xfrm>
            <a:off x="8021462" y="259517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2470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24" grpId="0"/>
      <p:bldGraphic spid="25" grpId="0">
        <p:bldAsOne/>
      </p:bldGraphic>
      <p:bldGraphic spid="28" grpId="0">
        <p:bldAsOne/>
      </p:bldGraphic>
      <p:bldP spid="29" grpId="0"/>
      <p:bldP spid="38" grpId="0"/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Arrow 16"/>
          <p:cNvSpPr/>
          <p:nvPr/>
        </p:nvSpPr>
        <p:spPr>
          <a:xfrm>
            <a:off x="4724688" y="3336019"/>
            <a:ext cx="1536313" cy="1655081"/>
          </a:xfrm>
          <a:prstGeom prst="rightArrow">
            <a:avLst>
              <a:gd name="adj1" fmla="val 50000"/>
              <a:gd name="adj2" fmla="val 1359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5BA2591F-6E25-47C9-915E-05CE0FE1A687}"/>
              </a:ext>
            </a:extLst>
          </p:cNvPr>
          <p:cNvSpPr/>
          <p:nvPr/>
        </p:nvSpPr>
        <p:spPr>
          <a:xfrm>
            <a:off x="228600" y="1671287"/>
            <a:ext cx="4610386" cy="4821588"/>
          </a:xfrm>
          <a:prstGeom prst="roundRect">
            <a:avLst>
              <a:gd name="adj" fmla="val 684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Intro: why is ML &amp; why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142999"/>
            <a:ext cx="7728855" cy="5349875"/>
          </a:xfrm>
        </p:spPr>
        <p:txBody>
          <a:bodyPr/>
          <a:lstStyle/>
          <a:p>
            <a:r>
              <a:rPr lang="en-US" dirty="0"/>
              <a:t>Growing data: What can we learn and how?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9386" y="1828800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1786" y="232410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1786" y="281491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Metabolomes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1786" y="3305736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71786" y="3796554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1786" y="4287372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71786" y="477819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71786" y="526900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05386" y="18288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05386" y="27432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05386" y="36576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705386" y="45720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705386" y="54864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882743" y="3018935"/>
            <a:ext cx="2775857" cy="120080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Provide testable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hypothesis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871854" y="1817686"/>
            <a:ext cx="2775857" cy="1086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Assess quantitatively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how much we know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878139" y="5486400"/>
            <a:ext cx="2775857" cy="119140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Transfer models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to data-poor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areas/species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893627" y="200319"/>
            <a:ext cx="2775857" cy="15044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Address questions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previously not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answerable or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conceived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45A87EC-82E8-4EF9-A744-41029ADE25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008405" y="3585940"/>
            <a:ext cx="954309" cy="1138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C555-2F80-4543-97BC-8F9333E51AC1}"/>
              </a:ext>
            </a:extLst>
          </p:cNvPr>
          <p:cNvSpPr txBox="1"/>
          <p:nvPr/>
        </p:nvSpPr>
        <p:spPr>
          <a:xfrm>
            <a:off x="4899717" y="4739335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algorithms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A3349AE-B60D-4221-A9A8-4CA8B43D773F}"/>
              </a:ext>
            </a:extLst>
          </p:cNvPr>
          <p:cNvSpPr/>
          <p:nvPr/>
        </p:nvSpPr>
        <p:spPr>
          <a:xfrm>
            <a:off x="7830448" y="1115637"/>
            <a:ext cx="1084952" cy="2235200"/>
          </a:xfrm>
          <a:custGeom>
            <a:avLst/>
            <a:gdLst>
              <a:gd name="connsiteX0" fmla="*/ 38205 w 1084952"/>
              <a:gd name="connsiteY0" fmla="*/ 1648327 h 1786731"/>
              <a:gd name="connsiteX1" fmla="*/ 38205 w 1084952"/>
              <a:gd name="connsiteY1" fmla="*/ 1720516 h 1786731"/>
              <a:gd name="connsiteX2" fmla="*/ 435247 w 1084952"/>
              <a:gd name="connsiteY2" fmla="*/ 818148 h 1786731"/>
              <a:gd name="connsiteX3" fmla="*/ 1084952 w 1084952"/>
              <a:gd name="connsiteY3" fmla="*/ 0 h 17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4952" h="1786731">
                <a:moveTo>
                  <a:pt x="38205" y="1648327"/>
                </a:moveTo>
                <a:cubicBezTo>
                  <a:pt x="5118" y="1753603"/>
                  <a:pt x="-27969" y="1858879"/>
                  <a:pt x="38205" y="1720516"/>
                </a:cubicBezTo>
                <a:cubicBezTo>
                  <a:pt x="104379" y="1582153"/>
                  <a:pt x="260789" y="1104901"/>
                  <a:pt x="435247" y="818148"/>
                </a:cubicBezTo>
                <a:cubicBezTo>
                  <a:pt x="609705" y="531395"/>
                  <a:pt x="847328" y="265697"/>
                  <a:pt x="1084952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7876FB6-3F70-4B35-BB09-8B528C563D13}"/>
              </a:ext>
            </a:extLst>
          </p:cNvPr>
          <p:cNvSpPr/>
          <p:nvPr/>
        </p:nvSpPr>
        <p:spPr>
          <a:xfrm>
            <a:off x="8169442" y="2618093"/>
            <a:ext cx="806116" cy="818147"/>
          </a:xfrm>
          <a:custGeom>
            <a:avLst/>
            <a:gdLst>
              <a:gd name="connsiteX0" fmla="*/ 0 w 806116"/>
              <a:gd name="connsiteY0" fmla="*/ 818147 h 818147"/>
              <a:gd name="connsiteX1" fmla="*/ 493295 w 806116"/>
              <a:gd name="connsiteY1" fmla="*/ 204537 h 818147"/>
              <a:gd name="connsiteX2" fmla="*/ 806116 w 806116"/>
              <a:gd name="connsiteY2" fmla="*/ 0 h 8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116" h="818147">
                <a:moveTo>
                  <a:pt x="0" y="818147"/>
                </a:moveTo>
                <a:cubicBezTo>
                  <a:pt x="179471" y="579521"/>
                  <a:pt x="358942" y="340895"/>
                  <a:pt x="493295" y="204537"/>
                </a:cubicBezTo>
                <a:cubicBezTo>
                  <a:pt x="627648" y="68179"/>
                  <a:pt x="716882" y="34089"/>
                  <a:pt x="806116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B7471C3-8F5B-4091-8E62-E00E00088DA5}"/>
              </a:ext>
            </a:extLst>
          </p:cNvPr>
          <p:cNvSpPr/>
          <p:nvPr/>
        </p:nvSpPr>
        <p:spPr>
          <a:xfrm rot="18900000">
            <a:off x="8192635" y="3696127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6BFC0-CA8B-41A1-94AE-7C5433951C06}"/>
              </a:ext>
            </a:extLst>
          </p:cNvPr>
          <p:cNvSpPr/>
          <p:nvPr/>
        </p:nvSpPr>
        <p:spPr>
          <a:xfrm>
            <a:off x="7931897" y="5066880"/>
            <a:ext cx="998621" cy="1055851"/>
          </a:xfrm>
          <a:custGeom>
            <a:avLst/>
            <a:gdLst>
              <a:gd name="connsiteX0" fmla="*/ 0 w 998621"/>
              <a:gd name="connsiteY0" fmla="*/ 0 h 678492"/>
              <a:gd name="connsiteX1" fmla="*/ 336885 w 998621"/>
              <a:gd name="connsiteY1" fmla="*/ 625642 h 678492"/>
              <a:gd name="connsiteX2" fmla="*/ 998621 w 998621"/>
              <a:gd name="connsiteY2" fmla="*/ 601579 h 67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621" h="678492">
                <a:moveTo>
                  <a:pt x="0" y="0"/>
                </a:moveTo>
                <a:cubicBezTo>
                  <a:pt x="85224" y="262689"/>
                  <a:pt x="170448" y="525379"/>
                  <a:pt x="336885" y="625642"/>
                </a:cubicBezTo>
                <a:cubicBezTo>
                  <a:pt x="503322" y="725905"/>
                  <a:pt x="750971" y="663742"/>
                  <a:pt x="998621" y="601579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26">
            <a:extLst>
              <a:ext uri="{FF2B5EF4-FFF2-40B4-BE49-F238E27FC236}">
                <a16:creationId xmlns:a16="http://schemas.microsoft.com/office/drawing/2014/main" id="{B72CB21B-36C6-4612-9153-2D074D0DDFA5}"/>
              </a:ext>
            </a:extLst>
          </p:cNvPr>
          <p:cNvSpPr/>
          <p:nvPr/>
        </p:nvSpPr>
        <p:spPr>
          <a:xfrm>
            <a:off x="8893626" y="4326424"/>
            <a:ext cx="2775857" cy="10558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Identify potential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issues in the data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0DC67E6-6A09-422C-8DF9-21D848174F92}"/>
              </a:ext>
            </a:extLst>
          </p:cNvPr>
          <p:cNvSpPr/>
          <p:nvPr/>
        </p:nvSpPr>
        <p:spPr>
          <a:xfrm rot="2700000" flipV="1">
            <a:off x="8180252" y="4509359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261001" y="3045959"/>
            <a:ext cx="2077453" cy="22352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Models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integrating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heterogeneous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info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50765" y="575982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57866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animBg="1"/>
      <p:bldP spid="2" grpId="0"/>
      <p:bldP spid="3" grpId="0" animBg="1"/>
      <p:bldP spid="4" grpId="0" animBg="1"/>
      <p:bldP spid="5" grpId="0" animBg="1"/>
      <p:bldP spid="9" grpId="0" animBg="1"/>
      <p:bldP spid="31" grpId="0" animBg="1"/>
      <p:bldP spid="32" grpId="0" animBg="1"/>
      <p:bldP spid="18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A9EC-CE39-4F28-9155-C66073F4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A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F0012-5E4B-4F62-BF98-EEECB897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8F3480-0259-4F79-9186-2489CF3AB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05" y="1082675"/>
            <a:ext cx="11721095" cy="5592762"/>
          </a:xfrm>
          <a:prstGeom prst="rect">
            <a:avLst/>
          </a:prstGeom>
        </p:spPr>
      </p:pic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57819B2C-103C-4302-98D3-28D8A3C09C65}"/>
              </a:ext>
            </a:extLst>
          </p:cNvPr>
          <p:cNvSpPr/>
          <p:nvPr/>
        </p:nvSpPr>
        <p:spPr>
          <a:xfrm>
            <a:off x="4267200" y="105433"/>
            <a:ext cx="6858000" cy="1054372"/>
          </a:xfrm>
          <a:prstGeom prst="wedgeRoundRectCallout">
            <a:avLst>
              <a:gd name="adj1" fmla="val -42843"/>
              <a:gd name="adj2" fmla="val 76630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Share your understanding of each step with your neighbors and discuss if any step, terminology, or question that you have. in 5~7 minutes, we will bring the group back for a discussion.</a:t>
            </a:r>
          </a:p>
        </p:txBody>
      </p:sp>
    </p:spTree>
    <p:extLst>
      <p:ext uri="{BB962C8B-B14F-4D97-AF65-F5344CB8AC3E}">
        <p14:creationId xmlns:p14="http://schemas.microsoft.com/office/powerpoint/2010/main" val="83608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Define ML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pPr lvl="1"/>
            <a:r>
              <a:rPr lang="en-US" dirty="0"/>
              <a:t>Known genes in general metabolism (GM) or specialized metabolism (SM)</a:t>
            </a:r>
          </a:p>
          <a:p>
            <a:pPr lvl="1"/>
            <a:r>
              <a:rPr lang="en-US" dirty="0"/>
              <a:t>Various features of genes</a:t>
            </a:r>
          </a:p>
          <a:p>
            <a:pPr lvl="2"/>
            <a:r>
              <a:rPr lang="en-US" dirty="0"/>
              <a:t>E.g., expression levels, functional category they belong to </a:t>
            </a:r>
          </a:p>
          <a:p>
            <a:r>
              <a:rPr lang="en-US" dirty="0"/>
              <a:t>How can we use them to:</a:t>
            </a:r>
          </a:p>
          <a:p>
            <a:pPr lvl="1"/>
            <a:r>
              <a:rPr lang="en-US" dirty="0"/>
              <a:t>Distinguish genes involved in GM from those involved in SM?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E087AEE-36CD-44A9-88BA-29B8290DCDEF}"/>
              </a:ext>
            </a:extLst>
          </p:cNvPr>
          <p:cNvSpPr txBox="1">
            <a:spLocks/>
          </p:cNvSpPr>
          <p:nvPr/>
        </p:nvSpPr>
        <p:spPr bwMode="auto">
          <a:xfrm>
            <a:off x="6062831" y="1142999"/>
            <a:ext cx="5384800" cy="5349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QUESTION:  </a:t>
            </a:r>
          </a:p>
          <a:p>
            <a:pPr lvl="1"/>
            <a:r>
              <a:rPr lang="en-US" dirty="0"/>
              <a:t>Discuss with your neighbors, what gene features should we use to best distinguish GM and SM genes?</a:t>
            </a:r>
          </a:p>
        </p:txBody>
      </p:sp>
    </p:spTree>
    <p:extLst>
      <p:ext uri="{BB962C8B-B14F-4D97-AF65-F5344CB8AC3E}">
        <p14:creationId xmlns:p14="http://schemas.microsoft.com/office/powerpoint/2010/main" val="219671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42876</TotalTime>
  <Words>4778</Words>
  <Application>Microsoft Office PowerPoint</Application>
  <PresentationFormat>Widescreen</PresentationFormat>
  <Paragraphs>2079</Paragraphs>
  <Slides>57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Cambria</vt:lpstr>
      <vt:lpstr>Office Theme</vt:lpstr>
      <vt:lpstr>Machine Learning  Hands-on</vt:lpstr>
      <vt:lpstr>Logistics</vt:lpstr>
      <vt:lpstr>Goals of this workshop</vt:lpstr>
      <vt:lpstr>Workshop schedule</vt:lpstr>
      <vt:lpstr>Intro: why is ML &amp; why</vt:lpstr>
      <vt:lpstr>Intro: why is ML &amp; why</vt:lpstr>
      <vt:lpstr>Intro: why is ML &amp; why</vt:lpstr>
      <vt:lpstr>Part A review</vt:lpstr>
      <vt:lpstr>Step 1: Define ML problem</vt:lpstr>
      <vt:lpstr>Step 2: Exploratory data analysis (EDA)</vt:lpstr>
      <vt:lpstr>Step 2: Exploratory data analysis (EDA)</vt:lpstr>
      <vt:lpstr>Step 3: Split training and testing data</vt:lpstr>
      <vt:lpstr>Step 4: Feature engineering</vt:lpstr>
      <vt:lpstr>Step 4: Feature engineering</vt:lpstr>
      <vt:lpstr>Step 4: Feature engineering</vt:lpstr>
      <vt:lpstr>Step 4: Feature engineering</vt:lpstr>
      <vt:lpstr>Step 4: Feature engineering</vt:lpstr>
      <vt:lpstr>Step 5: Model/algorithm selection</vt:lpstr>
      <vt:lpstr>PowerPoint Presentation</vt:lpstr>
      <vt:lpstr>Step 5: Model/algorithm selection</vt:lpstr>
      <vt:lpstr>Step 5: Model/algorithm selection</vt:lpstr>
      <vt:lpstr>Step 5: Model/algorithm selection</vt:lpstr>
      <vt:lpstr>Step 6: Repeat step 2~5</vt:lpstr>
      <vt:lpstr>Step 6: Repeat step 2~5</vt:lpstr>
      <vt:lpstr>Step 7: Evaluate model</vt:lpstr>
      <vt:lpstr>Step 8: Interpret model</vt:lpstr>
      <vt:lpstr>Limitations of ML</vt:lpstr>
      <vt:lpstr>Resources</vt:lpstr>
      <vt:lpstr>Thanks for coming…</vt:lpstr>
      <vt:lpstr>Step 2: Data collection /processing</vt:lpstr>
      <vt:lpstr>PowerPoint Presentation</vt:lpstr>
      <vt:lpstr>Step 3: Feature engineering</vt:lpstr>
      <vt:lpstr>Step 3: Feature engineering</vt:lpstr>
      <vt:lpstr>Step 5: Model/algorithm selection</vt:lpstr>
      <vt:lpstr>Step 3: Feature engineering</vt:lpstr>
      <vt:lpstr>Step 4 Model/algorithm selection</vt:lpstr>
      <vt:lpstr>PowerPoint Presentation</vt:lpstr>
      <vt:lpstr>Step 4b: Model evaluation</vt:lpstr>
      <vt:lpstr>Step 5 Model application/interpretation</vt:lpstr>
      <vt:lpstr>PowerPoint Presentation</vt:lpstr>
      <vt:lpstr>Step 5: Model application/interpretation</vt:lpstr>
      <vt:lpstr>Discussion 2</vt:lpstr>
      <vt:lpstr>Step 5: model application/interpretation</vt:lpstr>
      <vt:lpstr>Spare</vt:lpstr>
      <vt:lpstr>Step 1: Define ML problem</vt:lpstr>
      <vt:lpstr>Step 4: Feature engineering</vt:lpstr>
      <vt:lpstr>Step 3.5: Splitting data into training and testing</vt:lpstr>
      <vt:lpstr>Step 3.5: Splitting data into training and testing</vt:lpstr>
      <vt:lpstr>Step 4: Model/algorithm selection</vt:lpstr>
      <vt:lpstr>What kinds of questions can be addressed</vt:lpstr>
      <vt:lpstr>How does ML work</vt:lpstr>
      <vt:lpstr>What kinds of questions can be addressed</vt:lpstr>
      <vt:lpstr>Step 4: Model/algorithm selection</vt:lpstr>
      <vt:lpstr>Step 4b: Model evaluation</vt:lpstr>
      <vt:lpstr>Step 5: Model application/interpretation</vt:lpstr>
      <vt:lpstr>What kinds of questions can be addressed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Science</dc:title>
  <dc:creator>SHS</dc:creator>
  <cp:lastModifiedBy>Shiu, Shinhan</cp:lastModifiedBy>
  <cp:revision>2073</cp:revision>
  <cp:lastPrinted>2012-10-21T07:50:44Z</cp:lastPrinted>
  <dcterms:created xsi:type="dcterms:W3CDTF">2008-09-03T02:14:15Z</dcterms:created>
  <dcterms:modified xsi:type="dcterms:W3CDTF">2022-04-08T22:22:29Z</dcterms:modified>
</cp:coreProperties>
</file>